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1.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3.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4.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5.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6.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886" r:id="rId2"/>
    <p:sldMasterId id="2147483649" r:id="rId3"/>
    <p:sldMasterId id="2147483650" r:id="rId4"/>
    <p:sldMasterId id="2147483651" r:id="rId5"/>
    <p:sldMasterId id="2147483662" r:id="rId6"/>
    <p:sldMasterId id="2147483663" r:id="rId7"/>
    <p:sldMasterId id="2147483664" r:id="rId8"/>
    <p:sldMasterId id="2147483665" r:id="rId9"/>
    <p:sldMasterId id="2147483666" r:id="rId10"/>
    <p:sldMasterId id="2147483667" r:id="rId11"/>
    <p:sldMasterId id="2147483659" r:id="rId12"/>
  </p:sldMasterIdLst>
  <p:notesMasterIdLst>
    <p:notesMasterId r:id="rId85"/>
  </p:notesMasterIdLst>
  <p:sldIdLst>
    <p:sldId id="399" r:id="rId13"/>
    <p:sldId id="328" r:id="rId14"/>
    <p:sldId id="329" r:id="rId15"/>
    <p:sldId id="330" r:id="rId16"/>
    <p:sldId id="331" r:id="rId17"/>
    <p:sldId id="332" r:id="rId18"/>
    <p:sldId id="333" r:id="rId19"/>
    <p:sldId id="334" r:id="rId20"/>
    <p:sldId id="335" r:id="rId21"/>
    <p:sldId id="336" r:id="rId22"/>
    <p:sldId id="339" r:id="rId23"/>
    <p:sldId id="337" r:id="rId24"/>
    <p:sldId id="338" r:id="rId25"/>
    <p:sldId id="340" r:id="rId26"/>
    <p:sldId id="341" r:id="rId27"/>
    <p:sldId id="342" r:id="rId28"/>
    <p:sldId id="343" r:id="rId29"/>
    <p:sldId id="400" r:id="rId30"/>
    <p:sldId id="344" r:id="rId31"/>
    <p:sldId id="345" r:id="rId32"/>
    <p:sldId id="346" r:id="rId33"/>
    <p:sldId id="347" r:id="rId34"/>
    <p:sldId id="348" r:id="rId35"/>
    <p:sldId id="389" r:id="rId36"/>
    <p:sldId id="349" r:id="rId37"/>
    <p:sldId id="350" r:id="rId38"/>
    <p:sldId id="351" r:id="rId39"/>
    <p:sldId id="352" r:id="rId40"/>
    <p:sldId id="390" r:id="rId41"/>
    <p:sldId id="353" r:id="rId42"/>
    <p:sldId id="354" r:id="rId43"/>
    <p:sldId id="391" r:id="rId44"/>
    <p:sldId id="355" r:id="rId45"/>
    <p:sldId id="356" r:id="rId46"/>
    <p:sldId id="357" r:id="rId47"/>
    <p:sldId id="358" r:id="rId48"/>
    <p:sldId id="392" r:id="rId49"/>
    <p:sldId id="359" r:id="rId50"/>
    <p:sldId id="393" r:id="rId51"/>
    <p:sldId id="360" r:id="rId52"/>
    <p:sldId id="394" r:id="rId53"/>
    <p:sldId id="361" r:id="rId54"/>
    <p:sldId id="362" r:id="rId55"/>
    <p:sldId id="363" r:id="rId56"/>
    <p:sldId id="395" r:id="rId57"/>
    <p:sldId id="364" r:id="rId58"/>
    <p:sldId id="396"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97" r:id="rId77"/>
    <p:sldId id="382" r:id="rId78"/>
    <p:sldId id="383" r:id="rId79"/>
    <p:sldId id="384" r:id="rId80"/>
    <p:sldId id="385" r:id="rId81"/>
    <p:sldId id="386" r:id="rId82"/>
    <p:sldId id="387" r:id="rId83"/>
    <p:sldId id="388" r:id="rId84"/>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MS PGothic" pitchFamily="34" charset="-128"/>
        <a:cs typeface="+mn-cs"/>
      </a:defRPr>
    </a:lvl5pPr>
    <a:lvl6pPr marL="22860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6pPr>
    <a:lvl7pPr marL="27432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7pPr>
    <a:lvl8pPr marL="32004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8pPr>
    <a:lvl9pPr marL="3657600" algn="l" defTabSz="914400" rtl="0" eaLnBrk="1" latinLnBrk="0" hangingPunct="1">
      <a:defRPr sz="2400" kern="1200" baseline="30000">
        <a:solidFill>
          <a:schemeClr val="tx1"/>
        </a:solidFill>
        <a:latin typeface="Times" panose="02020603050405020304" pitchFamily="18" charset="0"/>
        <a:ea typeface="MS PGothic" pitchFamily="34" charset="-128"/>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C1"/>
    <a:srgbClr val="526FDE"/>
    <a:srgbClr val="7C2878"/>
    <a:srgbClr val="8D007F"/>
    <a:srgbClr val="D6000E"/>
    <a:srgbClr val="FF0000"/>
    <a:srgbClr val="48A459"/>
    <a:srgbClr val="476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pitchFamily="18"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pitchFamily="18" charset="0"/>
                <a:ea typeface="+mn-ea"/>
                <a:cs typeface="+mn-cs"/>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pitchFamily="18"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28B3D2FF-CDF0-497A-9244-11EBA2C5F13C}" type="slidenum">
              <a:rPr lang="en-US" altLang="en-US"/>
              <a:pPr/>
              <a:t>‹#›</a:t>
            </a:fld>
            <a:endParaRPr lang="en-US" altLang="en-US"/>
          </a:p>
        </p:txBody>
      </p:sp>
    </p:spTree>
    <p:extLst>
      <p:ext uri="{BB962C8B-B14F-4D97-AF65-F5344CB8AC3E}">
        <p14:creationId xmlns:p14="http://schemas.microsoft.com/office/powerpoint/2010/main" val="1156002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5FDE3EB-ACA3-4576-AAF0-3FF144747BE1}" type="slidenum">
              <a:rPr lang="en-US" altLang="en-US" sz="1200" baseline="0"/>
              <a:pPr/>
              <a:t>2</a:t>
            </a:fld>
            <a:endParaRPr lang="en-US" altLang="en-US" sz="1200" baseline="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1802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9E8A1B0-87B8-4876-BA3E-2C25BC4A7E6D}" type="slidenum">
              <a:rPr lang="en-US" altLang="en-US" sz="1200" baseline="0"/>
              <a:pPr/>
              <a:t>11</a:t>
            </a:fld>
            <a:endParaRPr lang="en-US" altLang="en-US" sz="1200" baseline="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1955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E483BFB-B575-467B-BD9C-ABD2A1921486}" type="slidenum">
              <a:rPr lang="en-US" altLang="en-US" sz="1200" baseline="0"/>
              <a:pPr/>
              <a:t>12</a:t>
            </a:fld>
            <a:endParaRPr lang="en-US" altLang="en-US" sz="1200" baseline="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1556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B9D89C27-07BB-492E-922A-DE9766546E59}" type="slidenum">
              <a:rPr lang="en-US" altLang="en-US" sz="1200" baseline="0"/>
              <a:pPr/>
              <a:t>13</a:t>
            </a:fld>
            <a:endParaRPr lang="en-US" altLang="en-US" sz="1200" baseline="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0898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EBEBAA8-0EB7-4F94-9B32-71C66C75CBC4}" type="slidenum">
              <a:rPr lang="en-US" altLang="en-US" sz="1200" baseline="0"/>
              <a:pPr/>
              <a:t>14</a:t>
            </a:fld>
            <a:endParaRPr lang="en-US" altLang="en-US" sz="1200" baseline="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9341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1DF139B-6C6F-4B9A-896D-22CC496F3B7F}" type="slidenum">
              <a:rPr lang="en-US" altLang="en-US" sz="1200" baseline="0"/>
              <a:pPr/>
              <a:t>15</a:t>
            </a:fld>
            <a:endParaRPr lang="en-US" alt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704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19F91C00-69B0-4E7E-B57E-BA054F9A3786}" type="slidenum">
              <a:rPr lang="en-US" altLang="en-US" sz="1200" baseline="0"/>
              <a:pPr/>
              <a:t>16</a:t>
            </a:fld>
            <a:endParaRPr lang="en-US" altLang="en-US" sz="1200" baseline="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6648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E138A16-163C-4CAD-9DB0-9B7BBF88376B}" type="slidenum">
              <a:rPr lang="en-US" altLang="en-US" sz="1200" baseline="0"/>
              <a:pPr/>
              <a:t>17</a:t>
            </a:fld>
            <a:endParaRPr lang="en-US" altLang="en-US" sz="1200" baseline="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932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E138A16-163C-4CAD-9DB0-9B7BBF88376B}" type="slidenum">
              <a:rPr lang="en-US" altLang="en-US" sz="1200" baseline="0"/>
              <a:pPr/>
              <a:t>18</a:t>
            </a:fld>
            <a:endParaRPr lang="en-US" altLang="en-US" sz="1200" baseline="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64209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7ADB9C3-8D33-4572-9586-BF63125BE211}" type="slidenum">
              <a:rPr lang="en-US" altLang="en-US" sz="1200" baseline="0"/>
              <a:pPr/>
              <a:t>19</a:t>
            </a:fld>
            <a:endParaRPr lang="en-US" altLang="en-US" sz="1200" baseline="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3224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2B297E7-98B6-46E1-86C3-75D780C5BEDD}" type="slidenum">
              <a:rPr lang="en-US" altLang="en-US" sz="1200" baseline="0"/>
              <a:pPr/>
              <a:t>20</a:t>
            </a:fld>
            <a:endParaRPr lang="en-US" altLang="en-US" sz="1200" baseline="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345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2B57471-4DAF-48DC-B4AF-3A71A690C1BE}" type="slidenum">
              <a:rPr lang="en-US" altLang="en-US" sz="1200" baseline="0"/>
              <a:pPr/>
              <a:t>3</a:t>
            </a:fld>
            <a:endParaRPr lang="en-US" altLang="en-US" sz="1200" baseline="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0381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2070D83-DE19-47B3-BB33-971E40CD61AA}" type="slidenum">
              <a:rPr lang="en-US" altLang="en-US" sz="1200" baseline="0"/>
              <a:pPr/>
              <a:t>21</a:t>
            </a:fld>
            <a:endParaRPr lang="en-US" altLang="en-US" sz="1200" baseline="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4153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6100E79-26B3-4769-80EC-F115FAED1321}" type="slidenum">
              <a:rPr lang="en-US" altLang="en-US" sz="1200" baseline="0"/>
              <a:pPr/>
              <a:t>22</a:t>
            </a:fld>
            <a:endParaRPr lang="en-US" altLang="en-US" sz="1200" baseline="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691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8714B11-D91D-4468-B80D-D893ED83BEEC}" type="slidenum">
              <a:rPr lang="en-US" altLang="en-US" sz="1200" baseline="0"/>
              <a:pPr/>
              <a:t>23</a:t>
            </a:fld>
            <a:endParaRPr lang="en-US" altLang="en-US" sz="1200" baseline="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 b), and d) all form precipitates with </a:t>
            </a:r>
            <a:r>
              <a:rPr lang="en-US" altLang="en-US" sz="1400" smtClean="0"/>
              <a:t>Pb</a:t>
            </a:r>
            <a:r>
              <a:rPr lang="en-US" altLang="en-US" sz="1400" baseline="30000" smtClean="0"/>
              <a:t>2+</a:t>
            </a:r>
            <a:r>
              <a:rPr lang="en-US" altLang="en-US" smtClean="0">
                <a:cs typeface="Arial" panose="020B0604020202020204" pitchFamily="34" charset="0"/>
              </a:rPr>
              <a:t>.  A compound cannot form between </a:t>
            </a:r>
            <a:r>
              <a:rPr lang="en-US" altLang="en-US" sz="1400" smtClean="0"/>
              <a:t>Pb</a:t>
            </a:r>
            <a:r>
              <a:rPr lang="en-US" altLang="en-US" sz="1400" baseline="30000" smtClean="0"/>
              <a:t>2+</a:t>
            </a:r>
            <a:r>
              <a:rPr lang="en-US" altLang="en-US" smtClean="0">
                <a:cs typeface="Arial" panose="020B0604020202020204" pitchFamily="34" charset="0"/>
              </a:rPr>
              <a:t> and </a:t>
            </a:r>
            <a:r>
              <a:rPr lang="en-US" altLang="en-US" sz="1400" smtClean="0"/>
              <a:t>Na</a:t>
            </a:r>
            <a:r>
              <a:rPr lang="en-US" altLang="en-US" sz="1400" baseline="30000" smtClean="0"/>
              <a:t>+</a:t>
            </a:r>
            <a:r>
              <a:rPr lang="en-US" altLang="en-US" smtClean="0">
                <a:cs typeface="Arial" panose="020B0604020202020204" pitchFamily="34" charset="0"/>
              </a:rPr>
              <a:t>.</a:t>
            </a:r>
          </a:p>
        </p:txBody>
      </p:sp>
    </p:spTree>
    <p:extLst>
      <p:ext uri="{BB962C8B-B14F-4D97-AF65-F5344CB8AC3E}">
        <p14:creationId xmlns:p14="http://schemas.microsoft.com/office/powerpoint/2010/main" val="410724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90E9D40-B606-40A8-9543-68C8DBB633CF}" type="slidenum">
              <a:rPr lang="en-US" altLang="en-US" sz="1200" baseline="0"/>
              <a:pPr/>
              <a:t>24</a:t>
            </a:fld>
            <a:endParaRPr lang="en-US" altLang="en-US" sz="1200" baseline="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a), b), and d) all form precipitates with </a:t>
            </a:r>
            <a:r>
              <a:rPr lang="en-US" altLang="en-US" sz="1400" smtClean="0"/>
              <a:t>Pb</a:t>
            </a:r>
            <a:r>
              <a:rPr lang="en-US" altLang="en-US" sz="1400" baseline="30000" smtClean="0"/>
              <a:t>2+</a:t>
            </a:r>
            <a:r>
              <a:rPr lang="en-US" altLang="en-US" smtClean="0">
                <a:cs typeface="Arial" panose="020B0604020202020204" pitchFamily="34" charset="0"/>
              </a:rPr>
              <a:t>.  A compound cannot form between </a:t>
            </a:r>
            <a:r>
              <a:rPr lang="en-US" altLang="en-US" sz="1400" smtClean="0"/>
              <a:t>Pb</a:t>
            </a:r>
            <a:r>
              <a:rPr lang="en-US" altLang="en-US" sz="1400" baseline="30000" smtClean="0"/>
              <a:t>2+</a:t>
            </a:r>
            <a:r>
              <a:rPr lang="en-US" altLang="en-US" smtClean="0">
                <a:cs typeface="Arial" panose="020B0604020202020204" pitchFamily="34" charset="0"/>
              </a:rPr>
              <a:t> and </a:t>
            </a:r>
            <a:r>
              <a:rPr lang="en-US" altLang="en-US" sz="1400" smtClean="0"/>
              <a:t>Na</a:t>
            </a:r>
            <a:r>
              <a:rPr lang="en-US" altLang="en-US" sz="1400" baseline="30000" smtClean="0"/>
              <a:t>+</a:t>
            </a:r>
            <a:r>
              <a:rPr lang="en-US" altLang="en-US" smtClean="0">
                <a:cs typeface="Arial" panose="020B0604020202020204" pitchFamily="34" charset="0"/>
              </a:rPr>
              <a:t>.</a:t>
            </a:r>
          </a:p>
        </p:txBody>
      </p:sp>
    </p:spTree>
    <p:extLst>
      <p:ext uri="{BB962C8B-B14F-4D97-AF65-F5344CB8AC3E}">
        <p14:creationId xmlns:p14="http://schemas.microsoft.com/office/powerpoint/2010/main" val="102446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6122C46-F577-4B2B-841F-6C7327633CAA}" type="slidenum">
              <a:rPr lang="en-US" altLang="en-US" sz="1200" baseline="0"/>
              <a:pPr/>
              <a:t>25</a:t>
            </a:fld>
            <a:endParaRPr lang="en-US" altLang="en-US" sz="1200" baseline="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91737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A1A2FC0-99AF-49A9-B942-E8F566A21AB3}" type="slidenum">
              <a:rPr lang="en-US" altLang="en-US" sz="1200" baseline="0"/>
              <a:pPr/>
              <a:t>26</a:t>
            </a:fld>
            <a:endParaRPr lang="en-US" altLang="en-US" sz="1200" baseline="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48224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292AD00-0BC1-4AC3-A208-D06A23A03534}" type="slidenum">
              <a:rPr lang="en-US" altLang="en-US" sz="1200" baseline="0"/>
              <a:pPr/>
              <a:t>27</a:t>
            </a:fld>
            <a:endParaRPr lang="en-US" altLang="en-US" sz="1200" baseline="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79596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135EAE9-7E0B-4968-8A9C-209B9A662E20}" type="slidenum">
              <a:rPr lang="en-US" altLang="en-US" sz="1200" baseline="0"/>
              <a:pPr/>
              <a:t>28</a:t>
            </a:fld>
            <a:endParaRPr lang="en-US" altLang="en-US" sz="1200" baseline="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[5.5 g / (5.5 g + 78.2 g)] × 100 </a:t>
            </a:r>
          </a:p>
        </p:txBody>
      </p:sp>
    </p:spTree>
    <p:extLst>
      <p:ext uri="{BB962C8B-B14F-4D97-AF65-F5344CB8AC3E}">
        <p14:creationId xmlns:p14="http://schemas.microsoft.com/office/powerpoint/2010/main" val="3993804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E9B17BD-B673-4431-B7D2-414CC27D4609}" type="slidenum">
              <a:rPr lang="en-US" altLang="en-US" sz="1200" baseline="0"/>
              <a:pPr/>
              <a:t>29</a:t>
            </a:fld>
            <a:endParaRPr lang="en-US" altLang="en-US" sz="1200" baseline="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[5.5 g / (5.5 g + 78.2 g)] × 100 </a:t>
            </a:r>
          </a:p>
        </p:txBody>
      </p:sp>
    </p:spTree>
    <p:extLst>
      <p:ext uri="{BB962C8B-B14F-4D97-AF65-F5344CB8AC3E}">
        <p14:creationId xmlns:p14="http://schemas.microsoft.com/office/powerpoint/2010/main" val="3994017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877C1A3-2F09-4DF5-BBCB-355A0961E114}" type="slidenum">
              <a:rPr lang="en-US" altLang="en-US" sz="1200" baseline="0"/>
              <a:pPr/>
              <a:t>30</a:t>
            </a:fld>
            <a:endParaRPr lang="en-US" altLang="en-US" sz="1200" baseline="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465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D20D6D5-0B9F-4DD3-9DC4-6738222F5064}" type="slidenum">
              <a:rPr lang="en-US" altLang="en-US" sz="1200" baseline="0"/>
              <a:pPr/>
              <a:t>4</a:t>
            </a:fld>
            <a:endParaRPr lang="en-US" altLang="en-US" sz="1200" baseline="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65861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D65628E-9A28-4A7C-A871-2CDA42C7DFD2}" type="slidenum">
              <a:rPr lang="en-US" altLang="en-US" sz="1200" baseline="0"/>
              <a:pPr/>
              <a:t>31</a:t>
            </a:fld>
            <a:endParaRPr lang="en-US" altLang="en-US" sz="1200" baseline="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[30.0 mL / 435 mL] × 100 </a:t>
            </a:r>
          </a:p>
        </p:txBody>
      </p:sp>
    </p:spTree>
    <p:extLst>
      <p:ext uri="{BB962C8B-B14F-4D97-AF65-F5344CB8AC3E}">
        <p14:creationId xmlns:p14="http://schemas.microsoft.com/office/powerpoint/2010/main" val="102207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9C31858-8A51-463A-81A5-F555C3CB5C4C}" type="slidenum">
              <a:rPr lang="en-US" altLang="en-US" sz="1200" baseline="0"/>
              <a:pPr/>
              <a:t>32</a:t>
            </a:fld>
            <a:endParaRPr lang="en-US" altLang="en-US" sz="1200" baseline="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[30.0 mL / 435 mL] × 100 </a:t>
            </a:r>
          </a:p>
        </p:txBody>
      </p:sp>
    </p:spTree>
    <p:extLst>
      <p:ext uri="{BB962C8B-B14F-4D97-AF65-F5344CB8AC3E}">
        <p14:creationId xmlns:p14="http://schemas.microsoft.com/office/powerpoint/2010/main" val="147433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D10D7E9-A33C-45FB-81FD-8CB27AA3D49A}" type="slidenum">
              <a:rPr lang="en-US" altLang="en-US" sz="1200" baseline="0"/>
              <a:pPr/>
              <a:t>33</a:t>
            </a:fld>
            <a:endParaRPr lang="en-US" altLang="en-US" sz="1200" baseline="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73145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8DDEF85-0BD9-490E-8538-E36A7357317E}" type="slidenum">
              <a:rPr lang="en-US" altLang="en-US" sz="1200" baseline="0"/>
              <a:pPr/>
              <a:t>34</a:t>
            </a:fld>
            <a:endParaRPr lang="en-US" altLang="en-US" sz="1200" baseline="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9146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A7E8AFE-AED7-4C65-B35A-EE2C47746DF0}" type="slidenum">
              <a:rPr lang="en-US" altLang="en-US" sz="1200" baseline="0"/>
              <a:pPr/>
              <a:t>35</a:t>
            </a:fld>
            <a:endParaRPr lang="en-US" altLang="en-US" sz="1200" baseline="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6930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C15A05D4-80B4-47B7-8FBB-25DE1AF11415}" type="slidenum">
              <a:rPr lang="en-US" altLang="en-US" sz="1200" baseline="0"/>
              <a:pPr/>
              <a:t>36</a:t>
            </a:fld>
            <a:endParaRPr lang="en-US" altLang="en-US" sz="1200" baseline="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1.00 mol / (125.0 / 1000)</a:t>
            </a:r>
          </a:p>
        </p:txBody>
      </p:sp>
    </p:spTree>
    <p:extLst>
      <p:ext uri="{BB962C8B-B14F-4D97-AF65-F5344CB8AC3E}">
        <p14:creationId xmlns:p14="http://schemas.microsoft.com/office/powerpoint/2010/main" val="133402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C40313E-D804-4239-A3C1-C187CC7C54E4}" type="slidenum">
              <a:rPr lang="en-US" altLang="en-US" sz="1200" baseline="0"/>
              <a:pPr/>
              <a:t>37</a:t>
            </a:fld>
            <a:endParaRPr lang="en-US" altLang="en-US" sz="1200" baseline="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1.00 mol / (125.0 / 1000)</a:t>
            </a:r>
          </a:p>
        </p:txBody>
      </p:sp>
    </p:spTree>
    <p:extLst>
      <p:ext uri="{BB962C8B-B14F-4D97-AF65-F5344CB8AC3E}">
        <p14:creationId xmlns:p14="http://schemas.microsoft.com/office/powerpoint/2010/main" val="1168144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7CC9CCC-1C27-49BD-868D-D5F45AAB3FD9}" type="slidenum">
              <a:rPr lang="en-US" altLang="en-US" sz="1200" baseline="0"/>
              <a:pPr/>
              <a:t>38</a:t>
            </a:fld>
            <a:endParaRPr lang="en-US" altLang="en-US" sz="1200" baseline="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2.00 mol / 10.0 M</a:t>
            </a:r>
          </a:p>
        </p:txBody>
      </p:sp>
    </p:spTree>
    <p:extLst>
      <p:ext uri="{BB962C8B-B14F-4D97-AF65-F5344CB8AC3E}">
        <p14:creationId xmlns:p14="http://schemas.microsoft.com/office/powerpoint/2010/main" val="1591852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B9300402-88E1-4CE6-9859-EC26206D2348}" type="slidenum">
              <a:rPr lang="en-US" altLang="en-US" sz="1200" baseline="0"/>
              <a:pPr/>
              <a:t>39</a:t>
            </a:fld>
            <a:endParaRPr lang="en-US" altLang="en-US" sz="1200" baseline="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2.00 mol / 10.0 M</a:t>
            </a:r>
          </a:p>
        </p:txBody>
      </p:sp>
    </p:spTree>
    <p:extLst>
      <p:ext uri="{BB962C8B-B14F-4D97-AF65-F5344CB8AC3E}">
        <p14:creationId xmlns:p14="http://schemas.microsoft.com/office/powerpoint/2010/main" val="1595404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A36BB22-392F-4681-80A4-528F8F171BB9}" type="slidenum">
              <a:rPr lang="en-US" altLang="en-US" sz="1200" baseline="0"/>
              <a:pPr/>
              <a:t>40</a:t>
            </a:fld>
            <a:endParaRPr lang="en-US" altLang="en-US" sz="1200" baseline="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[100.0 g NaOH / 39.998 g/mol] / [250.0 / 1000]</a:t>
            </a:r>
          </a:p>
          <a:p>
            <a:pPr eaLnBrk="1" hangingPunct="1"/>
            <a:endParaRPr lang="en-US" altLang="en-US" smtClean="0"/>
          </a:p>
          <a:p>
            <a:pPr eaLnBrk="1" hangingPunct="1"/>
            <a:r>
              <a:rPr lang="en-US" altLang="en-US" smtClean="0"/>
              <a:t>[100.0 g KCl / 74.55 g/mol] / [250.0 / 1000]</a:t>
            </a:r>
          </a:p>
          <a:p>
            <a:pPr eaLnBrk="1" hangingPunct="1"/>
            <a:endParaRPr lang="en-US" altLang="en-US" smtClean="0"/>
          </a:p>
        </p:txBody>
      </p:sp>
    </p:spTree>
    <p:extLst>
      <p:ext uri="{BB962C8B-B14F-4D97-AF65-F5344CB8AC3E}">
        <p14:creationId xmlns:p14="http://schemas.microsoft.com/office/powerpoint/2010/main" val="387729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FF5199A-6A3E-4ED3-B0E1-BF78894A5A73}" type="slidenum">
              <a:rPr lang="en-US" altLang="en-US" sz="1200" baseline="0"/>
              <a:pPr/>
              <a:t>5</a:t>
            </a:fld>
            <a:endParaRPr lang="en-US" altLang="en-US" sz="1200" baseline="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17227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48BCCBB-5F30-42B8-BCC8-06217F174E5D}" type="slidenum">
              <a:rPr lang="en-US" altLang="en-US" sz="1200" baseline="0"/>
              <a:pPr/>
              <a:t>41</a:t>
            </a:fld>
            <a:endParaRPr lang="en-US" altLang="en-US" sz="1200" baseline="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[100.0 g NaOH / 39.998 g/mol] / [250.0 / 1000]</a:t>
            </a:r>
          </a:p>
          <a:p>
            <a:pPr eaLnBrk="1" hangingPunct="1"/>
            <a:endParaRPr lang="en-US" altLang="en-US" smtClean="0"/>
          </a:p>
          <a:p>
            <a:pPr eaLnBrk="1" hangingPunct="1"/>
            <a:r>
              <a:rPr lang="en-US" altLang="en-US" smtClean="0"/>
              <a:t>[100.0 g KCl / 74.55 g/mol] / [250.0 / 1000]</a:t>
            </a:r>
          </a:p>
          <a:p>
            <a:pPr eaLnBrk="1" hangingPunct="1"/>
            <a:endParaRPr lang="en-US" altLang="en-US" smtClean="0"/>
          </a:p>
        </p:txBody>
      </p:sp>
    </p:spTree>
    <p:extLst>
      <p:ext uri="{BB962C8B-B14F-4D97-AF65-F5344CB8AC3E}">
        <p14:creationId xmlns:p14="http://schemas.microsoft.com/office/powerpoint/2010/main" val="3791144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2FB0344-E540-4B02-8321-530BAD3AF0EB}" type="slidenum">
              <a:rPr lang="en-US" altLang="en-US" sz="1200" baseline="0"/>
              <a:pPr/>
              <a:t>42</a:t>
            </a:fld>
            <a:endParaRPr lang="en-US" altLang="en-US" sz="1200" baseline="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32852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D584FFA-4F62-4BF5-BF99-39BD98ABB990}" type="slidenum">
              <a:rPr lang="en-US" altLang="en-US" sz="1200" baseline="0"/>
              <a:pPr/>
              <a:t>43</a:t>
            </a:fld>
            <a:endParaRPr lang="en-US" altLang="en-US" sz="1200" baseline="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7816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5D88CE5-1E27-4FFB-B4B1-ADD4C53F7876}" type="slidenum">
              <a:rPr lang="en-US" altLang="en-US" sz="1200" baseline="0"/>
              <a:pPr/>
              <a:t>44</a:t>
            </a:fld>
            <a:endParaRPr lang="en-US" altLang="en-US" sz="1200" baseline="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For letter a), adding water to the solution will increase the total volume of solution and therefore decrease the concentration.  For letter b), pouring some of the solution down the drain will not change the concentration of the salt solution remaining.  For letter c), adding more sodium chloride to the solution will increase the number of moles of salt ions and therefore increase the concentration.  For letter d), water will evaporate from the solution and decrease the total volume of solution and therefore increase the concentration.  Therefore, since only letter a) would decrease the concentration, letter e) cannot be correct.</a:t>
            </a:r>
          </a:p>
        </p:txBody>
      </p:sp>
    </p:spTree>
    <p:extLst>
      <p:ext uri="{BB962C8B-B14F-4D97-AF65-F5344CB8AC3E}">
        <p14:creationId xmlns:p14="http://schemas.microsoft.com/office/powerpoint/2010/main" val="2694195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3D68A8C-A38E-4765-8D5E-86CA7DA59B0A}" type="slidenum">
              <a:rPr lang="en-US" altLang="en-US" sz="1200" baseline="0"/>
              <a:pPr/>
              <a:t>45</a:t>
            </a:fld>
            <a:endParaRPr lang="en-US" altLang="en-US" sz="1200" baseline="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For letter a), adding water to the solution will increase the total volume of solution and therefore decrease the concentration.  For letter b), pouring some of the solution down the drain will not change the concentration of the salt solution remaining.  For letter c), adding more sodium chloride to the solution will increase the number of moles of salt ions and therefore increase the concentration.  For letter d), water will evaporate from the solution and decrease the total volume of solution and therefore increase the concentration.  Therefore, since only letter a) would decrease the concentration, letter e) cannot be correct.</a:t>
            </a:r>
          </a:p>
        </p:txBody>
      </p:sp>
    </p:spTree>
    <p:extLst>
      <p:ext uri="{BB962C8B-B14F-4D97-AF65-F5344CB8AC3E}">
        <p14:creationId xmlns:p14="http://schemas.microsoft.com/office/powerpoint/2010/main" val="3374536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C7CD1D3-AEDE-4B99-8EE4-D64D0947BB70}" type="slidenum">
              <a:rPr lang="en-US" altLang="en-US" sz="1200" baseline="0"/>
              <a:pPr/>
              <a:t>46</a:t>
            </a:fld>
            <a:endParaRPr lang="en-US" altLang="en-US" sz="1200" baseline="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minimum volume needed is 60.0 mL. </a:t>
            </a:r>
            <a:r>
              <a:rPr lang="en-US" altLang="en-US" sz="1400" i="1" smtClean="0">
                <a:solidFill>
                  <a:srgbClr val="0000FF"/>
                </a:solidFill>
              </a:rPr>
              <a:t>M</a:t>
            </a:r>
            <a:r>
              <a:rPr lang="en-US" altLang="en-US" sz="1400" baseline="-25000" smtClean="0">
                <a:solidFill>
                  <a:srgbClr val="0000FF"/>
                </a:solidFill>
              </a:rPr>
              <a:t>1</a:t>
            </a:r>
            <a:r>
              <a:rPr lang="en-US" altLang="en-US" sz="1400" i="1" smtClean="0">
                <a:solidFill>
                  <a:srgbClr val="0000FF"/>
                </a:solidFill>
              </a:rPr>
              <a:t>V</a:t>
            </a:r>
            <a:r>
              <a:rPr lang="en-US" altLang="en-US" sz="1400" baseline="-25000" smtClean="0">
                <a:solidFill>
                  <a:srgbClr val="0000FF"/>
                </a:solidFill>
              </a:rPr>
              <a:t>1</a:t>
            </a:r>
            <a:r>
              <a:rPr lang="en-US" altLang="en-US" sz="1400" smtClean="0">
                <a:solidFill>
                  <a:srgbClr val="0000FF"/>
                </a:solidFill>
              </a:rPr>
              <a:t> = </a:t>
            </a:r>
            <a:r>
              <a:rPr lang="en-US" altLang="en-US" sz="1400" i="1" smtClean="0">
                <a:solidFill>
                  <a:srgbClr val="0000FF"/>
                </a:solidFill>
              </a:rPr>
              <a:t>M</a:t>
            </a:r>
            <a:r>
              <a:rPr lang="en-US" altLang="en-US" sz="1400" baseline="-25000" smtClean="0">
                <a:solidFill>
                  <a:srgbClr val="0000FF"/>
                </a:solidFill>
              </a:rPr>
              <a:t>2</a:t>
            </a:r>
            <a:r>
              <a:rPr lang="en-US" altLang="en-US" sz="1400" i="1" smtClean="0">
                <a:solidFill>
                  <a:srgbClr val="0000FF"/>
                </a:solidFill>
              </a:rPr>
              <a:t>V</a:t>
            </a:r>
            <a:r>
              <a:rPr lang="en-US" altLang="en-US" sz="1400" baseline="-25000" smtClean="0">
                <a:solidFill>
                  <a:srgbClr val="0000FF"/>
                </a:solidFill>
              </a:rPr>
              <a:t>2  </a:t>
            </a:r>
            <a:r>
              <a:rPr lang="en-US" altLang="en-US" sz="1400" smtClean="0">
                <a:solidFill>
                  <a:srgbClr val="0000FF"/>
                </a:solidFill>
              </a:rPr>
              <a:t>(2.00 </a:t>
            </a:r>
            <a:r>
              <a:rPr lang="en-US" altLang="en-US" sz="1400" i="1" smtClean="0">
                <a:solidFill>
                  <a:srgbClr val="0000FF"/>
                </a:solidFill>
              </a:rPr>
              <a:t>M</a:t>
            </a:r>
            <a:r>
              <a:rPr lang="en-US" altLang="en-US" sz="1400" smtClean="0">
                <a:solidFill>
                  <a:srgbClr val="0000FF"/>
                </a:solidFill>
              </a:rPr>
              <a:t>)(</a:t>
            </a:r>
            <a:r>
              <a:rPr lang="en-US" altLang="en-US" sz="1400" i="1" smtClean="0">
                <a:solidFill>
                  <a:srgbClr val="0000FF"/>
                </a:solidFill>
              </a:rPr>
              <a:t>V</a:t>
            </a:r>
            <a:r>
              <a:rPr lang="en-US" altLang="en-US" sz="1400" baseline="-25000" smtClean="0">
                <a:solidFill>
                  <a:srgbClr val="0000FF"/>
                </a:solidFill>
              </a:rPr>
              <a:t>1</a:t>
            </a:r>
            <a:r>
              <a:rPr lang="en-US" altLang="en-US" sz="1400" smtClean="0">
                <a:solidFill>
                  <a:srgbClr val="0000FF"/>
                </a:solidFill>
              </a:rPr>
              <a:t>) = (0.800 </a:t>
            </a:r>
            <a:r>
              <a:rPr lang="en-US" altLang="en-US" sz="1400" i="1" smtClean="0">
                <a:solidFill>
                  <a:srgbClr val="0000FF"/>
                </a:solidFill>
              </a:rPr>
              <a:t>M</a:t>
            </a:r>
            <a:r>
              <a:rPr lang="en-US" altLang="en-US" sz="1400" smtClean="0">
                <a:solidFill>
                  <a:srgbClr val="0000FF"/>
                </a:solidFill>
              </a:rPr>
              <a:t>)(150.0 mL)</a:t>
            </a:r>
          </a:p>
        </p:txBody>
      </p:sp>
    </p:spTree>
    <p:extLst>
      <p:ext uri="{BB962C8B-B14F-4D97-AF65-F5344CB8AC3E}">
        <p14:creationId xmlns:p14="http://schemas.microsoft.com/office/powerpoint/2010/main" val="3092305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14C17794-4F10-442B-BEEA-3A09112BF0D6}" type="slidenum">
              <a:rPr lang="en-US" altLang="en-US" sz="1200" baseline="0"/>
              <a:pPr/>
              <a:t>47</a:t>
            </a:fld>
            <a:endParaRPr lang="en-US" altLang="en-US" sz="1200" baseline="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minimum volume needed is 60.0 mL. </a:t>
            </a:r>
            <a:r>
              <a:rPr lang="en-US" altLang="en-US" sz="1400" i="1" smtClean="0">
                <a:solidFill>
                  <a:srgbClr val="0000FF"/>
                </a:solidFill>
              </a:rPr>
              <a:t>M</a:t>
            </a:r>
            <a:r>
              <a:rPr lang="en-US" altLang="en-US" sz="1400" baseline="-25000" smtClean="0">
                <a:solidFill>
                  <a:srgbClr val="0000FF"/>
                </a:solidFill>
              </a:rPr>
              <a:t>1</a:t>
            </a:r>
            <a:r>
              <a:rPr lang="en-US" altLang="en-US" sz="1400" i="1" smtClean="0">
                <a:solidFill>
                  <a:srgbClr val="0000FF"/>
                </a:solidFill>
              </a:rPr>
              <a:t>V</a:t>
            </a:r>
            <a:r>
              <a:rPr lang="en-US" altLang="en-US" sz="1400" baseline="-25000" smtClean="0">
                <a:solidFill>
                  <a:srgbClr val="0000FF"/>
                </a:solidFill>
              </a:rPr>
              <a:t>1</a:t>
            </a:r>
            <a:r>
              <a:rPr lang="en-US" altLang="en-US" sz="1400" smtClean="0">
                <a:solidFill>
                  <a:srgbClr val="0000FF"/>
                </a:solidFill>
              </a:rPr>
              <a:t> = </a:t>
            </a:r>
            <a:r>
              <a:rPr lang="en-US" altLang="en-US" sz="1400" i="1" smtClean="0">
                <a:solidFill>
                  <a:srgbClr val="0000FF"/>
                </a:solidFill>
              </a:rPr>
              <a:t>M</a:t>
            </a:r>
            <a:r>
              <a:rPr lang="en-US" altLang="en-US" sz="1400" baseline="-25000" smtClean="0">
                <a:solidFill>
                  <a:srgbClr val="0000FF"/>
                </a:solidFill>
              </a:rPr>
              <a:t>2</a:t>
            </a:r>
            <a:r>
              <a:rPr lang="en-US" altLang="en-US" sz="1400" i="1" smtClean="0">
                <a:solidFill>
                  <a:srgbClr val="0000FF"/>
                </a:solidFill>
              </a:rPr>
              <a:t>V</a:t>
            </a:r>
            <a:r>
              <a:rPr lang="en-US" altLang="en-US" sz="1400" baseline="-25000" smtClean="0">
                <a:solidFill>
                  <a:srgbClr val="0000FF"/>
                </a:solidFill>
              </a:rPr>
              <a:t>2  </a:t>
            </a:r>
            <a:r>
              <a:rPr lang="en-US" altLang="en-US" sz="1400" smtClean="0">
                <a:solidFill>
                  <a:srgbClr val="0000FF"/>
                </a:solidFill>
              </a:rPr>
              <a:t>(2.00 </a:t>
            </a:r>
            <a:r>
              <a:rPr lang="en-US" altLang="en-US" sz="1400" i="1" smtClean="0">
                <a:solidFill>
                  <a:srgbClr val="0000FF"/>
                </a:solidFill>
              </a:rPr>
              <a:t>M</a:t>
            </a:r>
            <a:r>
              <a:rPr lang="en-US" altLang="en-US" sz="1400" smtClean="0">
                <a:solidFill>
                  <a:srgbClr val="0000FF"/>
                </a:solidFill>
              </a:rPr>
              <a:t>)(</a:t>
            </a:r>
            <a:r>
              <a:rPr lang="en-US" altLang="en-US" sz="1400" i="1" smtClean="0">
                <a:solidFill>
                  <a:srgbClr val="0000FF"/>
                </a:solidFill>
              </a:rPr>
              <a:t>V</a:t>
            </a:r>
            <a:r>
              <a:rPr lang="en-US" altLang="en-US" sz="1400" baseline="-25000" smtClean="0">
                <a:solidFill>
                  <a:srgbClr val="0000FF"/>
                </a:solidFill>
              </a:rPr>
              <a:t>1</a:t>
            </a:r>
            <a:r>
              <a:rPr lang="en-US" altLang="en-US" sz="1400" smtClean="0">
                <a:solidFill>
                  <a:srgbClr val="0000FF"/>
                </a:solidFill>
              </a:rPr>
              <a:t>) = (0.800 </a:t>
            </a:r>
            <a:r>
              <a:rPr lang="en-US" altLang="en-US" sz="1400" i="1" smtClean="0">
                <a:solidFill>
                  <a:srgbClr val="0000FF"/>
                </a:solidFill>
              </a:rPr>
              <a:t>M</a:t>
            </a:r>
            <a:r>
              <a:rPr lang="en-US" altLang="en-US" sz="1400" smtClean="0">
                <a:solidFill>
                  <a:srgbClr val="0000FF"/>
                </a:solidFill>
              </a:rPr>
              <a:t>)(150.0 mL)</a:t>
            </a:r>
          </a:p>
        </p:txBody>
      </p:sp>
    </p:spTree>
    <p:extLst>
      <p:ext uri="{BB962C8B-B14F-4D97-AF65-F5344CB8AC3E}">
        <p14:creationId xmlns:p14="http://schemas.microsoft.com/office/powerpoint/2010/main" val="1985468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C2472B2-A031-443E-89A1-634012E1E1CF}" type="slidenum">
              <a:rPr lang="en-US" altLang="en-US" sz="1200" baseline="0"/>
              <a:pPr/>
              <a:t>48</a:t>
            </a:fld>
            <a:endParaRPr lang="en-US" altLang="en-US" sz="1200" baseline="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596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FF149C3-4F91-498F-8E8B-F34B2068248C}" type="slidenum">
              <a:rPr lang="en-US" altLang="en-US" sz="1200" baseline="0"/>
              <a:pPr/>
              <a:t>49</a:t>
            </a:fld>
            <a:endParaRPr lang="en-US" altLang="en-US" sz="1200" baseline="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72728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7BC439DB-9982-4326-83E4-A61A980953D0}" type="slidenum">
              <a:rPr lang="en-US" altLang="en-US" sz="1200" baseline="0"/>
              <a:pPr/>
              <a:t>50</a:t>
            </a:fld>
            <a:endParaRPr lang="en-US" altLang="en-US" sz="1200" baseline="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9977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0CF4DA4-6E23-4967-BF78-B0BCF2DDDFD3}" type="slidenum">
              <a:rPr lang="en-US" altLang="en-US" sz="1200" baseline="0"/>
              <a:pPr/>
              <a:t>6</a:t>
            </a:fld>
            <a:endParaRPr lang="en-US" altLang="en-US" sz="1200" baseline="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1349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9589F78-DCFF-4C09-AB74-8B0DC9108667}" type="slidenum">
              <a:rPr lang="en-US" altLang="en-US" sz="1200" baseline="0"/>
              <a:pPr/>
              <a:t>51</a:t>
            </a:fld>
            <a:endParaRPr lang="en-US" altLang="en-US" sz="1200" baseline="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31384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4AD0B4B-E798-4B23-8477-AE551EA9718A}" type="slidenum">
              <a:rPr lang="en-US" altLang="en-US" sz="1200" baseline="0"/>
              <a:pPr/>
              <a:t>52</a:t>
            </a:fld>
            <a:endParaRPr lang="en-US" altLang="en-US" sz="1200" baseline="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21796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8999B2B-DB6F-482F-9D62-5C24F30FC98B}" type="slidenum">
              <a:rPr lang="en-US" altLang="en-US" sz="1200" baseline="0"/>
              <a:pPr/>
              <a:t>53</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10215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85B7468E-C2F8-4453-877E-A0C50DD0BE9D}" type="slidenum">
              <a:rPr lang="en-US" altLang="en-US" sz="1200" baseline="0"/>
              <a:pPr/>
              <a:t>54</a:t>
            </a:fld>
            <a:endParaRPr lang="en-US" altLang="en-US" sz="1200" baseline="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23134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BB9EE8DD-2FA6-4C00-8362-9D87D62D603B}" type="slidenum">
              <a:rPr lang="en-US" altLang="en-US" sz="1200" baseline="0"/>
              <a:pPr/>
              <a:t>55</a:t>
            </a:fld>
            <a:endParaRPr lang="en-US" alt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49830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608B1A8-A4D5-43B9-B5DF-575D5A1CA6B7}" type="slidenum">
              <a:rPr lang="en-US" altLang="en-US" sz="1200" baseline="0"/>
              <a:pPr/>
              <a:t>56</a:t>
            </a:fld>
            <a:endParaRPr lang="en-US" altLang="en-US" sz="1200" baseline="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64774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204EA5B-2C65-4848-9895-F750798B7407}" type="slidenum">
              <a:rPr lang="en-US" altLang="en-US" sz="1200" baseline="0"/>
              <a:pPr/>
              <a:t>57</a:t>
            </a:fld>
            <a:endParaRPr lang="en-US" altLang="en-US" sz="1200" baseline="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04821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3461684-DF59-4FFA-8E39-59B3F8F96555}" type="slidenum">
              <a:rPr lang="en-US" altLang="en-US" sz="1200" baseline="0"/>
              <a:pPr/>
              <a:t>58</a:t>
            </a:fld>
            <a:endParaRPr lang="en-US" altLang="en-US" sz="1200" baseline="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29726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6308362-02D7-4BCC-A626-EEE39C255228}" type="slidenum">
              <a:rPr lang="en-US" altLang="en-US" sz="1200" baseline="0"/>
              <a:pPr/>
              <a:t>59</a:t>
            </a:fld>
            <a:endParaRPr lang="en-US" altLang="en-US" sz="1200" baseline="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33915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D90C763-31D5-4BC7-8144-371C8729DAFC}" type="slidenum">
              <a:rPr lang="en-US" altLang="en-US" sz="1200" baseline="0"/>
              <a:pPr/>
              <a:t>60</a:t>
            </a:fld>
            <a:endParaRPr lang="en-US" altLang="en-US" sz="1200" baseline="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1975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48C90649-9E19-4D0E-A8FE-25DE7BDB668D}" type="slidenum">
              <a:rPr lang="en-US" altLang="en-US" sz="1200" baseline="0"/>
              <a:pPr/>
              <a:t>7</a:t>
            </a:fld>
            <a:endParaRPr lang="en-US" altLang="en-US" sz="1200" baseline="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121003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FD48DE10-32A4-4C3A-B23A-9106F01B8CE7}" type="slidenum">
              <a:rPr lang="en-US" altLang="en-US" sz="1200" baseline="0"/>
              <a:pPr/>
              <a:t>61</a:t>
            </a:fld>
            <a:endParaRPr lang="en-US" altLang="en-US" sz="1200" baseline="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55469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0BDD8EF8-C02D-4382-B5E6-62B6CD89E0C2}" type="slidenum">
              <a:rPr lang="en-US" altLang="en-US" sz="1200" baseline="0"/>
              <a:pPr/>
              <a:t>62</a:t>
            </a:fld>
            <a:endParaRPr lang="en-US" altLang="en-US" sz="1200" baseline="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43566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1E3CCDE-B04A-4DFF-AC0D-91D0B292FF26}" type="slidenum">
              <a:rPr lang="en-US" altLang="en-US" sz="1200" baseline="0"/>
              <a:pPr/>
              <a:t>63</a:t>
            </a:fld>
            <a:endParaRPr lang="en-US" altLang="en-US" sz="1200" baseline="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24948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638E5724-2C29-4458-8E10-91D329C98AAE}" type="slidenum">
              <a:rPr lang="en-US" altLang="en-US" sz="1200" baseline="0"/>
              <a:pPr/>
              <a:t>64</a:t>
            </a:fld>
            <a:endParaRPr lang="en-US" altLang="en-US" sz="1200" baseline="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NaCl </a:t>
            </a:r>
            <a:r>
              <a:rPr lang="en-US" altLang="en-US" smtClean="0">
                <a:sym typeface="Wingdings" panose="05000000000000000000" pitchFamily="2" charset="2"/>
              </a:rPr>
              <a:t>  Na</a:t>
            </a:r>
            <a:r>
              <a:rPr lang="en-US" altLang="en-US" baseline="30000" smtClean="0">
                <a:sym typeface="Wingdings" panose="05000000000000000000" pitchFamily="2" charset="2"/>
              </a:rPr>
              <a:t>+</a:t>
            </a:r>
            <a:r>
              <a:rPr lang="en-US" altLang="en-US" smtClean="0">
                <a:sym typeface="Wingdings" panose="05000000000000000000" pitchFamily="2" charset="2"/>
              </a:rPr>
              <a:t> + Cl</a:t>
            </a:r>
            <a:r>
              <a:rPr lang="en-US" altLang="en-US" baseline="30000" smtClean="0">
                <a:sym typeface="Wingdings" panose="05000000000000000000" pitchFamily="2" charset="2"/>
              </a:rPr>
              <a:t>– </a:t>
            </a:r>
            <a:r>
              <a:rPr lang="en-US" altLang="en-US" smtClean="0">
                <a:sym typeface="Wingdings" panose="05000000000000000000" pitchFamily="2" charset="2"/>
              </a:rPr>
              <a:t>so</a:t>
            </a:r>
            <a:r>
              <a:rPr lang="en-US" altLang="en-US" i="1" smtClean="0">
                <a:sym typeface="Wingdings" panose="05000000000000000000" pitchFamily="2" charset="2"/>
              </a:rPr>
              <a:t> i</a:t>
            </a:r>
            <a:r>
              <a:rPr lang="en-US" altLang="en-US" smtClean="0">
                <a:sym typeface="Wingdings" panose="05000000000000000000" pitchFamily="2" charset="2"/>
              </a:rPr>
              <a:t> = 2.</a:t>
            </a:r>
          </a:p>
          <a:p>
            <a:pPr eaLnBrk="1" hangingPunct="1"/>
            <a:r>
              <a:rPr lang="en-US" altLang="en-US" smtClean="0">
                <a:sym typeface="Wingdings" panose="05000000000000000000" pitchFamily="2" charset="2"/>
              </a:rPr>
              <a:t>Osmolarity = 3 M × 2 = 6 osmol</a:t>
            </a:r>
          </a:p>
          <a:p>
            <a:pPr eaLnBrk="1" hangingPunct="1"/>
            <a:endParaRPr lang="en-US" altLang="en-US" smtClean="0"/>
          </a:p>
        </p:txBody>
      </p:sp>
    </p:spTree>
    <p:extLst>
      <p:ext uri="{BB962C8B-B14F-4D97-AF65-F5344CB8AC3E}">
        <p14:creationId xmlns:p14="http://schemas.microsoft.com/office/powerpoint/2010/main" val="475477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B4E073B9-A84E-41D9-A1DC-2989C6C03092}" type="slidenum">
              <a:rPr lang="en-US" altLang="en-US" sz="1200" baseline="0"/>
              <a:pPr/>
              <a:t>65</a:t>
            </a:fld>
            <a:endParaRPr lang="en-US" altLang="en-US" sz="1200" baseline="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NaCl </a:t>
            </a:r>
            <a:r>
              <a:rPr lang="en-US" altLang="en-US" smtClean="0">
                <a:sym typeface="Wingdings" panose="05000000000000000000" pitchFamily="2" charset="2"/>
              </a:rPr>
              <a:t>  Na</a:t>
            </a:r>
            <a:r>
              <a:rPr lang="en-US" altLang="en-US" baseline="30000" smtClean="0">
                <a:sym typeface="Wingdings" panose="05000000000000000000" pitchFamily="2" charset="2"/>
              </a:rPr>
              <a:t>+</a:t>
            </a:r>
            <a:r>
              <a:rPr lang="en-US" altLang="en-US" smtClean="0">
                <a:sym typeface="Wingdings" panose="05000000000000000000" pitchFamily="2" charset="2"/>
              </a:rPr>
              <a:t> + Cl</a:t>
            </a:r>
            <a:r>
              <a:rPr lang="en-US" altLang="en-US" baseline="30000" smtClean="0">
                <a:sym typeface="Wingdings" panose="05000000000000000000" pitchFamily="2" charset="2"/>
              </a:rPr>
              <a:t>– </a:t>
            </a:r>
            <a:r>
              <a:rPr lang="en-US" altLang="en-US" smtClean="0">
                <a:sym typeface="Wingdings" panose="05000000000000000000" pitchFamily="2" charset="2"/>
              </a:rPr>
              <a:t>so</a:t>
            </a:r>
            <a:r>
              <a:rPr lang="en-US" altLang="en-US" i="1" smtClean="0">
                <a:sym typeface="Wingdings" panose="05000000000000000000" pitchFamily="2" charset="2"/>
              </a:rPr>
              <a:t> i</a:t>
            </a:r>
            <a:r>
              <a:rPr lang="en-US" altLang="en-US" smtClean="0">
                <a:sym typeface="Wingdings" panose="05000000000000000000" pitchFamily="2" charset="2"/>
              </a:rPr>
              <a:t> = 2.</a:t>
            </a:r>
          </a:p>
          <a:p>
            <a:pPr eaLnBrk="1" hangingPunct="1"/>
            <a:r>
              <a:rPr lang="en-US" altLang="en-US" smtClean="0">
                <a:sym typeface="Wingdings" panose="05000000000000000000" pitchFamily="2" charset="2"/>
              </a:rPr>
              <a:t>Osmolarity = 3 M × 2 = 6 osmol</a:t>
            </a:r>
          </a:p>
          <a:p>
            <a:pPr eaLnBrk="1" hangingPunct="1"/>
            <a:endParaRPr lang="en-US" altLang="en-US" smtClean="0"/>
          </a:p>
        </p:txBody>
      </p:sp>
    </p:spTree>
    <p:extLst>
      <p:ext uri="{BB962C8B-B14F-4D97-AF65-F5344CB8AC3E}">
        <p14:creationId xmlns:p14="http://schemas.microsoft.com/office/powerpoint/2010/main" val="258979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EBDC0DA6-854A-42DE-81CA-7C080CB6A3FF}" type="slidenum">
              <a:rPr lang="en-US" altLang="en-US" sz="1200" baseline="0"/>
              <a:pPr/>
              <a:t>66</a:t>
            </a:fld>
            <a:endParaRPr lang="en-US" altLang="en-US" sz="1200" baseline="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58835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A8AC153C-1F44-42D6-9D0D-778376170BC1}" type="slidenum">
              <a:rPr lang="en-US" altLang="en-US" sz="1200" baseline="0"/>
              <a:pPr/>
              <a:t>67</a:t>
            </a:fld>
            <a:endParaRPr lang="en-US" altLang="en-US" sz="1200" baseline="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6850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C2103500-412F-4953-8C83-386316DC151C}" type="slidenum">
              <a:rPr lang="en-US" altLang="en-US" sz="1200" baseline="0"/>
              <a:pPr/>
              <a:t>68</a:t>
            </a:fld>
            <a:endParaRPr lang="en-US" altLang="en-US" sz="1200" baseline="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5243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903AC962-5D4A-4FCF-85D6-686AFB17A750}" type="slidenum">
              <a:rPr lang="en-US" altLang="en-US" sz="1200" baseline="0"/>
              <a:pPr/>
              <a:t>69</a:t>
            </a:fld>
            <a:endParaRPr lang="en-US" altLang="en-US" sz="1200" baseline="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125054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2EB05AD-50E1-4B1E-A24C-1E6BBB94E69E}" type="slidenum">
              <a:rPr lang="en-US" altLang="en-US" sz="1200" baseline="0"/>
              <a:pPr/>
              <a:t>70</a:t>
            </a:fld>
            <a:endParaRPr lang="en-US" altLang="en-US" sz="1200" baseline="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1509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B53D957-B309-4D91-BE93-DC1FCFD41735}" type="slidenum">
              <a:rPr lang="en-US" altLang="en-US" sz="1200" baseline="0"/>
              <a:pPr/>
              <a:t>8</a:t>
            </a:fld>
            <a:endParaRPr lang="en-US" altLang="en-US" sz="1200" baseline="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99445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365FA598-72B7-4705-8A7B-7407FDC4D56F}" type="slidenum">
              <a:rPr lang="en-US" altLang="en-US" sz="1200" baseline="0"/>
              <a:pPr/>
              <a:t>71</a:t>
            </a:fld>
            <a:endParaRPr lang="en-US" altLang="en-US" sz="1200" baseline="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96917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284ECF79-088D-41E1-B861-4890B1A31415}" type="slidenum">
              <a:rPr lang="en-US" altLang="en-US" sz="1200" baseline="0"/>
              <a:pPr/>
              <a:t>72</a:t>
            </a:fld>
            <a:endParaRPr lang="en-US" altLang="en-US" sz="1200" baseline="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0561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D5B7800B-4D75-4C8C-B179-5489F4D2D8BA}" type="slidenum">
              <a:rPr lang="en-US" altLang="en-US" sz="1200" baseline="0"/>
              <a:pPr/>
              <a:t>9</a:t>
            </a:fld>
            <a:endParaRPr lang="en-US" altLang="en-US" sz="1200" baseline="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8905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MS PGothic" pitchFamily="34" charset="-128"/>
              </a:defRPr>
            </a:lvl1pPr>
            <a:lvl2pPr marL="742950" indent="-285750">
              <a:defRPr sz="2400" baseline="30000">
                <a:solidFill>
                  <a:schemeClr val="tx1"/>
                </a:solidFill>
                <a:latin typeface="Times" panose="02020603050405020304" pitchFamily="18" charset="0"/>
                <a:ea typeface="MS PGothic" pitchFamily="34" charset="-128"/>
              </a:defRPr>
            </a:lvl2pPr>
            <a:lvl3pPr marL="1143000" indent="-228600">
              <a:defRPr sz="2400" baseline="30000">
                <a:solidFill>
                  <a:schemeClr val="tx1"/>
                </a:solidFill>
                <a:latin typeface="Times" panose="02020603050405020304" pitchFamily="18" charset="0"/>
                <a:ea typeface="MS PGothic" pitchFamily="34" charset="-128"/>
              </a:defRPr>
            </a:lvl3pPr>
            <a:lvl4pPr marL="1600200" indent="-228600">
              <a:defRPr sz="2400" baseline="30000">
                <a:solidFill>
                  <a:schemeClr val="tx1"/>
                </a:solidFill>
                <a:latin typeface="Times" panose="02020603050405020304" pitchFamily="18" charset="0"/>
                <a:ea typeface="MS PGothic" pitchFamily="34" charset="-128"/>
              </a:defRPr>
            </a:lvl4pPr>
            <a:lvl5pPr marL="2057400" indent="-228600">
              <a:defRPr sz="2400" baseline="30000">
                <a:solidFill>
                  <a:schemeClr val="tx1"/>
                </a:solidFill>
                <a:latin typeface="Times" panose="02020603050405020304" pitchFamily="18"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MS PGothic" pitchFamily="34" charset="-128"/>
              </a:defRPr>
            </a:lvl9pPr>
          </a:lstStyle>
          <a:p>
            <a:fld id="{5A302218-8090-4A39-8B4D-6F39B76894C8}" type="slidenum">
              <a:rPr lang="en-US" altLang="en-US" sz="1200" baseline="0"/>
              <a:pPr/>
              <a:t>10</a:t>
            </a:fld>
            <a:endParaRPr lang="en-US" altLang="en-US" sz="1200" baseline="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77870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Stoker9781133103943-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1012825"/>
            <a:ext cx="37560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tx1"/>
                </a:solidFill>
              </a:defRPr>
            </a:lvl1pPr>
          </a:lstStyle>
          <a:p>
            <a:r>
              <a:rPr lang="en-US"/>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54003227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735128C4-FB3D-4DA1-A05D-02F6459B23E8}" type="slidenum">
              <a:rPr lang="en-US" altLang="en-US"/>
              <a:pPr/>
              <a:t>‹#›</a:t>
            </a:fld>
            <a:endParaRPr lang="en-US" altLang="en-US"/>
          </a:p>
        </p:txBody>
      </p:sp>
    </p:spTree>
    <p:extLst>
      <p:ext uri="{BB962C8B-B14F-4D97-AF65-F5344CB8AC3E}">
        <p14:creationId xmlns:p14="http://schemas.microsoft.com/office/powerpoint/2010/main" val="1751916232"/>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AD2F253-90B5-4123-9252-EB0740079F6C}" type="slidenum">
              <a:rPr lang="en-US" altLang="en-US"/>
              <a:pPr/>
              <a:t>‹#›</a:t>
            </a:fld>
            <a:endParaRPr lang="en-US" altLang="en-US"/>
          </a:p>
        </p:txBody>
      </p:sp>
    </p:spTree>
    <p:extLst>
      <p:ext uri="{BB962C8B-B14F-4D97-AF65-F5344CB8AC3E}">
        <p14:creationId xmlns:p14="http://schemas.microsoft.com/office/powerpoint/2010/main" val="2493622285"/>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A22D555-3FD4-4869-AC14-8C514079901E}" type="slidenum">
              <a:rPr lang="en-US" altLang="en-US"/>
              <a:pPr/>
              <a:t>‹#›</a:t>
            </a:fld>
            <a:endParaRPr lang="en-US" altLang="en-US"/>
          </a:p>
        </p:txBody>
      </p:sp>
    </p:spTree>
    <p:extLst>
      <p:ext uri="{BB962C8B-B14F-4D97-AF65-F5344CB8AC3E}">
        <p14:creationId xmlns:p14="http://schemas.microsoft.com/office/powerpoint/2010/main" val="2169116022"/>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9BC4A6F-EA11-4835-AB54-BB7A7F541B9E}" type="slidenum">
              <a:rPr lang="en-US" altLang="en-US"/>
              <a:pPr/>
              <a:t>‹#›</a:t>
            </a:fld>
            <a:endParaRPr lang="en-US" altLang="en-US"/>
          </a:p>
        </p:txBody>
      </p:sp>
    </p:spTree>
    <p:extLst>
      <p:ext uri="{BB962C8B-B14F-4D97-AF65-F5344CB8AC3E}">
        <p14:creationId xmlns:p14="http://schemas.microsoft.com/office/powerpoint/2010/main" val="1982639942"/>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10DDA74-7F94-4C04-85F2-810F5D190AA5}" type="slidenum">
              <a:rPr lang="en-US" altLang="en-US"/>
              <a:pPr/>
              <a:t>‹#›</a:t>
            </a:fld>
            <a:endParaRPr lang="en-US" altLang="en-US"/>
          </a:p>
        </p:txBody>
      </p:sp>
    </p:spTree>
    <p:extLst>
      <p:ext uri="{BB962C8B-B14F-4D97-AF65-F5344CB8AC3E}">
        <p14:creationId xmlns:p14="http://schemas.microsoft.com/office/powerpoint/2010/main" val="259279152"/>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562EA213-F5F5-4BED-9C33-44B5CF3AA105}" type="slidenum">
              <a:rPr lang="en-US" altLang="en-US"/>
              <a:pPr/>
              <a:t>‹#›</a:t>
            </a:fld>
            <a:endParaRPr lang="en-US" altLang="en-US"/>
          </a:p>
        </p:txBody>
      </p:sp>
    </p:spTree>
    <p:extLst>
      <p:ext uri="{BB962C8B-B14F-4D97-AF65-F5344CB8AC3E}">
        <p14:creationId xmlns:p14="http://schemas.microsoft.com/office/powerpoint/2010/main" val="304862097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26B14DA2-A364-4939-A836-5FA915D943EE}" type="slidenum">
              <a:rPr lang="en-US" altLang="en-US"/>
              <a:pPr/>
              <a:t>‹#›</a:t>
            </a:fld>
            <a:endParaRPr lang="en-US" altLang="en-US"/>
          </a:p>
        </p:txBody>
      </p:sp>
    </p:spTree>
    <p:extLst>
      <p:ext uri="{BB962C8B-B14F-4D97-AF65-F5344CB8AC3E}">
        <p14:creationId xmlns:p14="http://schemas.microsoft.com/office/powerpoint/2010/main" val="412065114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6282D7FE-1745-4F51-8E09-3B58FF487B5B}" type="slidenum">
              <a:rPr lang="en-US" altLang="en-US"/>
              <a:pPr/>
              <a:t>‹#›</a:t>
            </a:fld>
            <a:endParaRPr lang="en-US" altLang="en-US"/>
          </a:p>
        </p:txBody>
      </p:sp>
    </p:spTree>
    <p:extLst>
      <p:ext uri="{BB962C8B-B14F-4D97-AF65-F5344CB8AC3E}">
        <p14:creationId xmlns:p14="http://schemas.microsoft.com/office/powerpoint/2010/main" val="71865252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94E93C0F-77D3-419C-9B60-16E097EA96A9}" type="slidenum">
              <a:rPr lang="en-US" altLang="en-US"/>
              <a:pPr/>
              <a:t>‹#›</a:t>
            </a:fld>
            <a:endParaRPr lang="en-US" altLang="en-US"/>
          </a:p>
        </p:txBody>
      </p:sp>
    </p:spTree>
    <p:extLst>
      <p:ext uri="{BB962C8B-B14F-4D97-AF65-F5344CB8AC3E}">
        <p14:creationId xmlns:p14="http://schemas.microsoft.com/office/powerpoint/2010/main" val="3516122120"/>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65F8088-4536-4BB4-9ECA-9DB994416909}" type="slidenum">
              <a:rPr lang="en-US" altLang="en-US"/>
              <a:pPr/>
              <a:t>‹#›</a:t>
            </a:fld>
            <a:endParaRPr lang="en-US" altLang="en-US"/>
          </a:p>
        </p:txBody>
      </p:sp>
    </p:spTree>
    <p:extLst>
      <p:ext uri="{BB962C8B-B14F-4D97-AF65-F5344CB8AC3E}">
        <p14:creationId xmlns:p14="http://schemas.microsoft.com/office/powerpoint/2010/main" val="2725084310"/>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8A8B0B49-565C-4F42-9A5A-6B019A5C3909}" type="slidenum">
              <a:rPr lang="en-US" altLang="en-US"/>
              <a:pPr/>
              <a:t>‹#›</a:t>
            </a:fld>
            <a:endParaRPr lang="en-US" altLang="en-US"/>
          </a:p>
        </p:txBody>
      </p:sp>
    </p:spTree>
    <p:extLst>
      <p:ext uri="{BB962C8B-B14F-4D97-AF65-F5344CB8AC3E}">
        <p14:creationId xmlns:p14="http://schemas.microsoft.com/office/powerpoint/2010/main" val="132088342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1D9DE9C4-CA2C-45D8-8DB0-FDCA37F0AFF9}" type="slidenum">
              <a:rPr lang="en-US" altLang="en-US"/>
              <a:pPr/>
              <a:t>‹#›</a:t>
            </a:fld>
            <a:endParaRPr lang="en-US" altLang="en-US"/>
          </a:p>
        </p:txBody>
      </p:sp>
    </p:spTree>
    <p:extLst>
      <p:ext uri="{BB962C8B-B14F-4D97-AF65-F5344CB8AC3E}">
        <p14:creationId xmlns:p14="http://schemas.microsoft.com/office/powerpoint/2010/main" val="3247997830"/>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7D0C34B-EFCF-4DF8-BD4B-D8D726F6DC35}" type="slidenum">
              <a:rPr lang="en-US" altLang="en-US"/>
              <a:pPr/>
              <a:t>‹#›</a:t>
            </a:fld>
            <a:endParaRPr lang="en-US" altLang="en-US"/>
          </a:p>
        </p:txBody>
      </p:sp>
    </p:spTree>
    <p:extLst>
      <p:ext uri="{BB962C8B-B14F-4D97-AF65-F5344CB8AC3E}">
        <p14:creationId xmlns:p14="http://schemas.microsoft.com/office/powerpoint/2010/main" val="2563718207"/>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AC319A1-B770-4D32-86F7-D5DA6F20D014}" type="slidenum">
              <a:rPr lang="en-US" altLang="en-US"/>
              <a:pPr/>
              <a:t>‹#›</a:t>
            </a:fld>
            <a:endParaRPr lang="en-US" altLang="en-US"/>
          </a:p>
        </p:txBody>
      </p:sp>
    </p:spTree>
    <p:extLst>
      <p:ext uri="{BB962C8B-B14F-4D97-AF65-F5344CB8AC3E}">
        <p14:creationId xmlns:p14="http://schemas.microsoft.com/office/powerpoint/2010/main" val="22132189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5527C3A-C026-453E-9AD4-E67E06EAE6C5}" type="slidenum">
              <a:rPr lang="en-US" altLang="en-US"/>
              <a:pPr/>
              <a:t>‹#›</a:t>
            </a:fld>
            <a:endParaRPr lang="en-US" altLang="en-US"/>
          </a:p>
        </p:txBody>
      </p:sp>
    </p:spTree>
    <p:extLst>
      <p:ext uri="{BB962C8B-B14F-4D97-AF65-F5344CB8AC3E}">
        <p14:creationId xmlns:p14="http://schemas.microsoft.com/office/powerpoint/2010/main" val="423961971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BA2D6F3-0F6A-46E3-8FD3-DFA41C395C00}" type="slidenum">
              <a:rPr lang="en-US" altLang="en-US"/>
              <a:pPr/>
              <a:t>‹#›</a:t>
            </a:fld>
            <a:endParaRPr lang="en-US" altLang="en-US"/>
          </a:p>
        </p:txBody>
      </p:sp>
    </p:spTree>
    <p:extLst>
      <p:ext uri="{BB962C8B-B14F-4D97-AF65-F5344CB8AC3E}">
        <p14:creationId xmlns:p14="http://schemas.microsoft.com/office/powerpoint/2010/main" val="210913890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E1E64452-9321-442B-A222-CE236DCB8035}" type="slidenum">
              <a:rPr lang="en-US" altLang="en-US"/>
              <a:pPr/>
              <a:t>‹#›</a:t>
            </a:fld>
            <a:endParaRPr lang="en-US" altLang="en-US"/>
          </a:p>
        </p:txBody>
      </p:sp>
    </p:spTree>
    <p:extLst>
      <p:ext uri="{BB962C8B-B14F-4D97-AF65-F5344CB8AC3E}">
        <p14:creationId xmlns:p14="http://schemas.microsoft.com/office/powerpoint/2010/main" val="3229475251"/>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457EBA1F-B366-4991-8AC0-0283C43BA2C4}" type="slidenum">
              <a:rPr lang="en-US" altLang="en-US"/>
              <a:pPr/>
              <a:t>‹#›</a:t>
            </a:fld>
            <a:endParaRPr lang="en-US" altLang="en-US"/>
          </a:p>
        </p:txBody>
      </p:sp>
    </p:spTree>
    <p:extLst>
      <p:ext uri="{BB962C8B-B14F-4D97-AF65-F5344CB8AC3E}">
        <p14:creationId xmlns:p14="http://schemas.microsoft.com/office/powerpoint/2010/main" val="260750716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FD5DAB44-69E2-4841-B4FD-8C0243D2030F}" type="slidenum">
              <a:rPr lang="en-US" altLang="en-US"/>
              <a:pPr/>
              <a:t>‹#›</a:t>
            </a:fld>
            <a:endParaRPr lang="en-US" altLang="en-US"/>
          </a:p>
        </p:txBody>
      </p:sp>
    </p:spTree>
    <p:extLst>
      <p:ext uri="{BB962C8B-B14F-4D97-AF65-F5344CB8AC3E}">
        <p14:creationId xmlns:p14="http://schemas.microsoft.com/office/powerpoint/2010/main" val="8611133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38E20FC9-8D44-4741-A62D-C4A92DF385C8}" type="slidenum">
              <a:rPr lang="en-US" altLang="en-US"/>
              <a:pPr/>
              <a:t>‹#›</a:t>
            </a:fld>
            <a:endParaRPr lang="en-US" altLang="en-US"/>
          </a:p>
        </p:txBody>
      </p:sp>
    </p:spTree>
    <p:extLst>
      <p:ext uri="{BB962C8B-B14F-4D97-AF65-F5344CB8AC3E}">
        <p14:creationId xmlns:p14="http://schemas.microsoft.com/office/powerpoint/2010/main" val="385030151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473E9248-FB58-4F38-8F89-9D5CD0BE8670}" type="slidenum">
              <a:rPr lang="en-US" altLang="en-US"/>
              <a:pPr/>
              <a:t>‹#›</a:t>
            </a:fld>
            <a:endParaRPr lang="en-US" altLang="en-US"/>
          </a:p>
        </p:txBody>
      </p:sp>
    </p:spTree>
    <p:extLst>
      <p:ext uri="{BB962C8B-B14F-4D97-AF65-F5344CB8AC3E}">
        <p14:creationId xmlns:p14="http://schemas.microsoft.com/office/powerpoint/2010/main" val="1718142507"/>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2DE085B-26A5-4407-9ADF-9D4266E16A16}" type="slidenum">
              <a:rPr lang="en-US" altLang="en-US"/>
              <a:pPr/>
              <a:t>‹#›</a:t>
            </a:fld>
            <a:endParaRPr lang="en-US" altLang="en-US"/>
          </a:p>
        </p:txBody>
      </p:sp>
    </p:spTree>
    <p:extLst>
      <p:ext uri="{BB962C8B-B14F-4D97-AF65-F5344CB8AC3E}">
        <p14:creationId xmlns:p14="http://schemas.microsoft.com/office/powerpoint/2010/main" val="341167392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D2C0EC-D6F3-4FE2-A789-AB56422C7205}"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11151939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DD39919-E212-4055-8ABD-7030A913A647}" type="slidenum">
              <a:rPr lang="en-US" altLang="en-US"/>
              <a:pPr/>
              <a:t>‹#›</a:t>
            </a:fld>
            <a:endParaRPr lang="en-US" altLang="en-US"/>
          </a:p>
        </p:txBody>
      </p:sp>
    </p:spTree>
    <p:extLst>
      <p:ext uri="{BB962C8B-B14F-4D97-AF65-F5344CB8AC3E}">
        <p14:creationId xmlns:p14="http://schemas.microsoft.com/office/powerpoint/2010/main" val="183498331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817BE61-9EEF-4ACB-95C0-A7E1E04063F8}" type="slidenum">
              <a:rPr lang="en-US" altLang="en-US"/>
              <a:pPr/>
              <a:t>‹#›</a:t>
            </a:fld>
            <a:endParaRPr lang="en-US" altLang="en-US"/>
          </a:p>
        </p:txBody>
      </p:sp>
    </p:spTree>
    <p:extLst>
      <p:ext uri="{BB962C8B-B14F-4D97-AF65-F5344CB8AC3E}">
        <p14:creationId xmlns:p14="http://schemas.microsoft.com/office/powerpoint/2010/main" val="217478486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D6EDC6C7-4AA1-4474-886A-3C9BA20CE49A}" type="slidenum">
              <a:rPr lang="en-US" altLang="en-US"/>
              <a:pPr/>
              <a:t>‹#›</a:t>
            </a:fld>
            <a:endParaRPr lang="en-US" altLang="en-US"/>
          </a:p>
        </p:txBody>
      </p:sp>
    </p:spTree>
    <p:extLst>
      <p:ext uri="{BB962C8B-B14F-4D97-AF65-F5344CB8AC3E}">
        <p14:creationId xmlns:p14="http://schemas.microsoft.com/office/powerpoint/2010/main" val="354289333"/>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9AC1592A-43DB-4EC0-A37D-6363226B8F97}" type="slidenum">
              <a:rPr lang="en-US" altLang="en-US"/>
              <a:pPr/>
              <a:t>‹#›</a:t>
            </a:fld>
            <a:endParaRPr lang="en-US" altLang="en-US"/>
          </a:p>
        </p:txBody>
      </p:sp>
    </p:spTree>
    <p:extLst>
      <p:ext uri="{BB962C8B-B14F-4D97-AF65-F5344CB8AC3E}">
        <p14:creationId xmlns:p14="http://schemas.microsoft.com/office/powerpoint/2010/main" val="385355460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1A9F4A9A-8FA8-4D87-BF66-B185107D1D05}" type="slidenum">
              <a:rPr lang="en-US" altLang="en-US"/>
              <a:pPr/>
              <a:t>‹#›</a:t>
            </a:fld>
            <a:endParaRPr lang="en-US" altLang="en-US"/>
          </a:p>
        </p:txBody>
      </p:sp>
    </p:spTree>
    <p:extLst>
      <p:ext uri="{BB962C8B-B14F-4D97-AF65-F5344CB8AC3E}">
        <p14:creationId xmlns:p14="http://schemas.microsoft.com/office/powerpoint/2010/main" val="312789505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8F4CB287-A066-41C1-8E84-2E40365561D4}" type="slidenum">
              <a:rPr lang="en-US" altLang="en-US"/>
              <a:pPr/>
              <a:t>‹#›</a:t>
            </a:fld>
            <a:endParaRPr lang="en-US" altLang="en-US"/>
          </a:p>
        </p:txBody>
      </p:sp>
    </p:spTree>
    <p:extLst>
      <p:ext uri="{BB962C8B-B14F-4D97-AF65-F5344CB8AC3E}">
        <p14:creationId xmlns:p14="http://schemas.microsoft.com/office/powerpoint/2010/main" val="4149231623"/>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3722849F-DA5C-48C5-98A9-D34C43994196}" type="slidenum">
              <a:rPr lang="en-US" altLang="en-US"/>
              <a:pPr/>
              <a:t>‹#›</a:t>
            </a:fld>
            <a:endParaRPr lang="en-US" altLang="en-US"/>
          </a:p>
        </p:txBody>
      </p:sp>
    </p:spTree>
    <p:extLst>
      <p:ext uri="{BB962C8B-B14F-4D97-AF65-F5344CB8AC3E}">
        <p14:creationId xmlns:p14="http://schemas.microsoft.com/office/powerpoint/2010/main" val="749802950"/>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8BDF74E1-3FC1-4F8B-96FE-6F68DD6409FA}" type="slidenum">
              <a:rPr lang="en-US" altLang="en-US"/>
              <a:pPr/>
              <a:t>‹#›</a:t>
            </a:fld>
            <a:endParaRPr lang="en-US" altLang="en-US"/>
          </a:p>
        </p:txBody>
      </p:sp>
    </p:spTree>
    <p:extLst>
      <p:ext uri="{BB962C8B-B14F-4D97-AF65-F5344CB8AC3E}">
        <p14:creationId xmlns:p14="http://schemas.microsoft.com/office/powerpoint/2010/main" val="341336010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9A79A7D3-9516-43C8-8512-9CB0FC6967ED}" type="slidenum">
              <a:rPr lang="en-US" altLang="en-US"/>
              <a:pPr/>
              <a:t>‹#›</a:t>
            </a:fld>
            <a:endParaRPr lang="en-US" altLang="en-US"/>
          </a:p>
        </p:txBody>
      </p:sp>
    </p:spTree>
    <p:extLst>
      <p:ext uri="{BB962C8B-B14F-4D97-AF65-F5344CB8AC3E}">
        <p14:creationId xmlns:p14="http://schemas.microsoft.com/office/powerpoint/2010/main" val="280780975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C4C98F3D-47FA-4769-B489-B97D36647B3D}" type="slidenum">
              <a:rPr lang="en-US" altLang="en-US"/>
              <a:pPr/>
              <a:t>‹#›</a:t>
            </a:fld>
            <a:endParaRPr lang="en-US" altLang="en-US"/>
          </a:p>
        </p:txBody>
      </p:sp>
    </p:spTree>
    <p:extLst>
      <p:ext uri="{BB962C8B-B14F-4D97-AF65-F5344CB8AC3E}">
        <p14:creationId xmlns:p14="http://schemas.microsoft.com/office/powerpoint/2010/main" val="8684917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2C0EC-D6F3-4FE2-A789-AB56422C7205}"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14033405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140C4BDC-AFAF-432F-AD97-4D0E31C20F33}" type="slidenum">
              <a:rPr lang="en-US" altLang="en-US"/>
              <a:pPr/>
              <a:t>‹#›</a:t>
            </a:fld>
            <a:endParaRPr lang="en-US" altLang="en-US"/>
          </a:p>
        </p:txBody>
      </p:sp>
    </p:spTree>
    <p:extLst>
      <p:ext uri="{BB962C8B-B14F-4D97-AF65-F5344CB8AC3E}">
        <p14:creationId xmlns:p14="http://schemas.microsoft.com/office/powerpoint/2010/main" val="146546345"/>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E3E8D815-8094-4675-8EBB-BCC7CE2C5FD2}" type="slidenum">
              <a:rPr lang="en-US" altLang="en-US"/>
              <a:pPr/>
              <a:t>‹#›</a:t>
            </a:fld>
            <a:endParaRPr lang="en-US" altLang="en-US"/>
          </a:p>
        </p:txBody>
      </p:sp>
    </p:spTree>
    <p:extLst>
      <p:ext uri="{BB962C8B-B14F-4D97-AF65-F5344CB8AC3E}">
        <p14:creationId xmlns:p14="http://schemas.microsoft.com/office/powerpoint/2010/main" val="2416007594"/>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009E45C2-FE99-4169-BCBC-A8DB84763A73}" type="slidenum">
              <a:rPr lang="en-US" altLang="en-US"/>
              <a:pPr/>
              <a:t>‹#›</a:t>
            </a:fld>
            <a:endParaRPr lang="en-US" altLang="en-US"/>
          </a:p>
        </p:txBody>
      </p:sp>
    </p:spTree>
    <p:extLst>
      <p:ext uri="{BB962C8B-B14F-4D97-AF65-F5344CB8AC3E}">
        <p14:creationId xmlns:p14="http://schemas.microsoft.com/office/powerpoint/2010/main" val="304109011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2C0EC-D6F3-4FE2-A789-AB56422C7205}"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314099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D2C0EC-D6F3-4FE2-A789-AB56422C7205}"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448824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D2C0EC-D6F3-4FE2-A789-AB56422C7205}"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71798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D2C0EC-D6F3-4FE2-A789-AB56422C7205}"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20559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2C0EC-D6F3-4FE2-A789-AB56422C7205}"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115326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2C0EC-D6F3-4FE2-A789-AB56422C7205}"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172020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5AE9CA83-57D3-4EA0-92F4-6ACA45F14AC9}" type="slidenum">
              <a:rPr lang="en-US" altLang="en-US"/>
              <a:pPr/>
              <a:t>‹#›</a:t>
            </a:fld>
            <a:endParaRPr lang="en-US" altLang="en-US"/>
          </a:p>
        </p:txBody>
      </p:sp>
    </p:spTree>
    <p:extLst>
      <p:ext uri="{BB962C8B-B14F-4D97-AF65-F5344CB8AC3E}">
        <p14:creationId xmlns:p14="http://schemas.microsoft.com/office/powerpoint/2010/main" val="177600989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2C0EC-D6F3-4FE2-A789-AB56422C7205}"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215124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2C0EC-D6F3-4FE2-A789-AB56422C7205}"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3239488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2C0EC-D6F3-4FE2-A789-AB56422C7205}"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3A2C9-DA9C-444B-909E-763B752F7EA7}" type="slidenum">
              <a:rPr lang="en-US" smtClean="0"/>
              <a:t>‹#›</a:t>
            </a:fld>
            <a:endParaRPr lang="en-US"/>
          </a:p>
        </p:txBody>
      </p:sp>
    </p:spTree>
    <p:extLst>
      <p:ext uri="{BB962C8B-B14F-4D97-AF65-F5344CB8AC3E}">
        <p14:creationId xmlns:p14="http://schemas.microsoft.com/office/powerpoint/2010/main" val="3549994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9B79AB31-A6F7-4366-8D26-E1F3E33C486D}" type="slidenum">
              <a:rPr lang="en-US" altLang="en-US"/>
              <a:pPr/>
              <a:t>‹#›</a:t>
            </a:fld>
            <a:endParaRPr lang="en-US" altLang="en-US"/>
          </a:p>
        </p:txBody>
      </p:sp>
    </p:spTree>
    <p:extLst>
      <p:ext uri="{BB962C8B-B14F-4D97-AF65-F5344CB8AC3E}">
        <p14:creationId xmlns:p14="http://schemas.microsoft.com/office/powerpoint/2010/main" val="9859072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3768FD5B-5C20-48F6-940C-2C13043F1EEE}" type="slidenum">
              <a:rPr lang="en-US" altLang="en-US"/>
              <a:pPr/>
              <a:t>‹#›</a:t>
            </a:fld>
            <a:endParaRPr lang="en-US" altLang="en-US"/>
          </a:p>
        </p:txBody>
      </p:sp>
    </p:spTree>
    <p:extLst>
      <p:ext uri="{BB962C8B-B14F-4D97-AF65-F5344CB8AC3E}">
        <p14:creationId xmlns:p14="http://schemas.microsoft.com/office/powerpoint/2010/main" val="258951086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5FF6E95A-8B82-4F69-B5EF-B1357ABC0754}" type="slidenum">
              <a:rPr lang="en-US" altLang="en-US"/>
              <a:pPr/>
              <a:t>‹#›</a:t>
            </a:fld>
            <a:endParaRPr lang="en-US" altLang="en-US"/>
          </a:p>
        </p:txBody>
      </p:sp>
    </p:spTree>
    <p:extLst>
      <p:ext uri="{BB962C8B-B14F-4D97-AF65-F5344CB8AC3E}">
        <p14:creationId xmlns:p14="http://schemas.microsoft.com/office/powerpoint/2010/main" val="240630418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9B4096D3-4AC6-41D1-82B9-C9D56F4BF310}" type="slidenum">
              <a:rPr lang="en-US" altLang="en-US"/>
              <a:pPr/>
              <a:t>‹#›</a:t>
            </a:fld>
            <a:endParaRPr lang="en-US" altLang="en-US"/>
          </a:p>
        </p:txBody>
      </p:sp>
    </p:spTree>
    <p:extLst>
      <p:ext uri="{BB962C8B-B14F-4D97-AF65-F5344CB8AC3E}">
        <p14:creationId xmlns:p14="http://schemas.microsoft.com/office/powerpoint/2010/main" val="251157076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fld id="{1051E47C-1DCF-43B4-8408-60D25AD671BE}" type="slidenum">
              <a:rPr lang="en-US" altLang="en-US"/>
              <a:pPr/>
              <a:t>‹#›</a:t>
            </a:fld>
            <a:endParaRPr lang="en-US" altLang="en-US"/>
          </a:p>
        </p:txBody>
      </p:sp>
    </p:spTree>
    <p:extLst>
      <p:ext uri="{BB962C8B-B14F-4D97-AF65-F5344CB8AC3E}">
        <p14:creationId xmlns:p14="http://schemas.microsoft.com/office/powerpoint/2010/main" val="129947291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fld id="{85F18A58-9793-428D-8B8B-5A12752ACA86}" type="slidenum">
              <a:rPr lang="en-US" altLang="en-US"/>
              <a:pPr/>
              <a:t>‹#›</a:t>
            </a:fld>
            <a:endParaRPr lang="en-US" altLang="en-US"/>
          </a:p>
        </p:txBody>
      </p:sp>
    </p:spTree>
    <p:extLst>
      <p:ext uri="{BB962C8B-B14F-4D97-AF65-F5344CB8AC3E}">
        <p14:creationId xmlns:p14="http://schemas.microsoft.com/office/powerpoint/2010/main" val="37687983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fld id="{D984065E-1F3F-4164-B674-8D57B61CF064}" type="slidenum">
              <a:rPr lang="en-US" altLang="en-US"/>
              <a:pPr/>
              <a:t>‹#›</a:t>
            </a:fld>
            <a:endParaRPr lang="en-US" altLang="en-US"/>
          </a:p>
        </p:txBody>
      </p:sp>
    </p:spTree>
    <p:extLst>
      <p:ext uri="{BB962C8B-B14F-4D97-AF65-F5344CB8AC3E}">
        <p14:creationId xmlns:p14="http://schemas.microsoft.com/office/powerpoint/2010/main" val="28148964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965EB687-14B9-4A20-829D-9751BC2568A9}" type="slidenum">
              <a:rPr lang="en-US" altLang="en-US"/>
              <a:pPr/>
              <a:t>‹#›</a:t>
            </a:fld>
            <a:endParaRPr lang="en-US" altLang="en-US"/>
          </a:p>
        </p:txBody>
      </p:sp>
    </p:spTree>
    <p:extLst>
      <p:ext uri="{BB962C8B-B14F-4D97-AF65-F5344CB8AC3E}">
        <p14:creationId xmlns:p14="http://schemas.microsoft.com/office/powerpoint/2010/main" val="136220810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94F8F012-C846-4B72-9679-A045FF531C16}" type="slidenum">
              <a:rPr lang="en-US" altLang="en-US"/>
              <a:pPr/>
              <a:t>‹#›</a:t>
            </a:fld>
            <a:endParaRPr lang="en-US" altLang="en-US"/>
          </a:p>
        </p:txBody>
      </p:sp>
    </p:spTree>
    <p:extLst>
      <p:ext uri="{BB962C8B-B14F-4D97-AF65-F5344CB8AC3E}">
        <p14:creationId xmlns:p14="http://schemas.microsoft.com/office/powerpoint/2010/main" val="33943105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132B81B3-FF21-48C3-87AB-0BEBAD848918}" type="slidenum">
              <a:rPr lang="en-US" altLang="en-US"/>
              <a:pPr/>
              <a:t>‹#›</a:t>
            </a:fld>
            <a:endParaRPr lang="en-US" altLang="en-US"/>
          </a:p>
        </p:txBody>
      </p:sp>
    </p:spTree>
    <p:extLst>
      <p:ext uri="{BB962C8B-B14F-4D97-AF65-F5344CB8AC3E}">
        <p14:creationId xmlns:p14="http://schemas.microsoft.com/office/powerpoint/2010/main" val="98858813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547E10D9-6D96-4619-BF85-A7CB227F996F}" type="slidenum">
              <a:rPr lang="en-US" altLang="en-US"/>
              <a:pPr/>
              <a:t>‹#›</a:t>
            </a:fld>
            <a:endParaRPr lang="en-US" altLang="en-US"/>
          </a:p>
        </p:txBody>
      </p:sp>
    </p:spTree>
    <p:extLst>
      <p:ext uri="{BB962C8B-B14F-4D97-AF65-F5344CB8AC3E}">
        <p14:creationId xmlns:p14="http://schemas.microsoft.com/office/powerpoint/2010/main" val="288973497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5CDB4836-0078-466C-9811-F2E86F6508D0}" type="slidenum">
              <a:rPr lang="en-US" altLang="en-US"/>
              <a:pPr/>
              <a:t>‹#›</a:t>
            </a:fld>
            <a:endParaRPr lang="en-US" altLang="en-US"/>
          </a:p>
        </p:txBody>
      </p:sp>
    </p:spTree>
    <p:extLst>
      <p:ext uri="{BB962C8B-B14F-4D97-AF65-F5344CB8AC3E}">
        <p14:creationId xmlns:p14="http://schemas.microsoft.com/office/powerpoint/2010/main" val="237073418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5223C2A2-7DB9-4202-9F77-DB4DEA097C19}" type="slidenum">
              <a:rPr lang="en-US" altLang="en-US"/>
              <a:pPr/>
              <a:t>‹#›</a:t>
            </a:fld>
            <a:endParaRPr lang="en-US" altLang="en-US"/>
          </a:p>
        </p:txBody>
      </p:sp>
    </p:spTree>
    <p:extLst>
      <p:ext uri="{BB962C8B-B14F-4D97-AF65-F5344CB8AC3E}">
        <p14:creationId xmlns:p14="http://schemas.microsoft.com/office/powerpoint/2010/main" val="367502596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CACFA6C7-4F2B-4C47-BD97-5B8C4706B90C}" type="slidenum">
              <a:rPr lang="en-US" altLang="en-US"/>
              <a:pPr/>
              <a:t>‹#›</a:t>
            </a:fld>
            <a:endParaRPr lang="en-US" altLang="en-US"/>
          </a:p>
        </p:txBody>
      </p:sp>
    </p:spTree>
    <p:extLst>
      <p:ext uri="{BB962C8B-B14F-4D97-AF65-F5344CB8AC3E}">
        <p14:creationId xmlns:p14="http://schemas.microsoft.com/office/powerpoint/2010/main" val="328123741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1A86A1BE-294A-4BEB-8285-C78CE06C8455}" type="slidenum">
              <a:rPr lang="en-US" altLang="en-US"/>
              <a:pPr/>
              <a:t>‹#›</a:t>
            </a:fld>
            <a:endParaRPr lang="en-US" altLang="en-US"/>
          </a:p>
        </p:txBody>
      </p:sp>
    </p:spTree>
    <p:extLst>
      <p:ext uri="{BB962C8B-B14F-4D97-AF65-F5344CB8AC3E}">
        <p14:creationId xmlns:p14="http://schemas.microsoft.com/office/powerpoint/2010/main" val="104983005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BB6A353C-5152-41D8-8844-798DD32ED0FC}" type="slidenum">
              <a:rPr lang="en-US" altLang="en-US"/>
              <a:pPr/>
              <a:t>‹#›</a:t>
            </a:fld>
            <a:endParaRPr lang="en-US" altLang="en-US"/>
          </a:p>
        </p:txBody>
      </p:sp>
    </p:spTree>
    <p:extLst>
      <p:ext uri="{BB962C8B-B14F-4D97-AF65-F5344CB8AC3E}">
        <p14:creationId xmlns:p14="http://schemas.microsoft.com/office/powerpoint/2010/main" val="17031879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fld id="{57AAFA07-D0B7-4A49-836F-D844689B94AB}" type="slidenum">
              <a:rPr lang="en-US" altLang="en-US"/>
              <a:pPr/>
              <a:t>‹#›</a:t>
            </a:fld>
            <a:endParaRPr lang="en-US" altLang="en-US"/>
          </a:p>
        </p:txBody>
      </p:sp>
    </p:spTree>
    <p:extLst>
      <p:ext uri="{BB962C8B-B14F-4D97-AF65-F5344CB8AC3E}">
        <p14:creationId xmlns:p14="http://schemas.microsoft.com/office/powerpoint/2010/main" val="135320527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fld id="{B8407513-DF5F-42CB-8DA5-B405844BF7D3}" type="slidenum">
              <a:rPr lang="en-US" altLang="en-US"/>
              <a:pPr/>
              <a:t>‹#›</a:t>
            </a:fld>
            <a:endParaRPr lang="en-US" altLang="en-US"/>
          </a:p>
        </p:txBody>
      </p:sp>
    </p:spTree>
    <p:extLst>
      <p:ext uri="{BB962C8B-B14F-4D97-AF65-F5344CB8AC3E}">
        <p14:creationId xmlns:p14="http://schemas.microsoft.com/office/powerpoint/2010/main" val="42104262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097B2859-DCD3-46DB-BF58-242BA0A2B48E}" type="slidenum">
              <a:rPr lang="en-US" altLang="en-US"/>
              <a:pPr/>
              <a:t>‹#›</a:t>
            </a:fld>
            <a:endParaRPr lang="en-US" altLang="en-US"/>
          </a:p>
        </p:txBody>
      </p:sp>
    </p:spTree>
    <p:extLst>
      <p:ext uri="{BB962C8B-B14F-4D97-AF65-F5344CB8AC3E}">
        <p14:creationId xmlns:p14="http://schemas.microsoft.com/office/powerpoint/2010/main" val="32873839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fld id="{18EE4520-489F-4754-BE90-5928C2C57732}" type="slidenum">
              <a:rPr lang="en-US" altLang="en-US"/>
              <a:pPr/>
              <a:t>‹#›</a:t>
            </a:fld>
            <a:endParaRPr lang="en-US" altLang="en-US"/>
          </a:p>
        </p:txBody>
      </p:sp>
    </p:spTree>
    <p:extLst>
      <p:ext uri="{BB962C8B-B14F-4D97-AF65-F5344CB8AC3E}">
        <p14:creationId xmlns:p14="http://schemas.microsoft.com/office/powerpoint/2010/main" val="65275902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F8002DF2-C5FE-49E2-ACFC-59140CF47D49}" type="slidenum">
              <a:rPr lang="en-US" altLang="en-US"/>
              <a:pPr/>
              <a:t>‹#›</a:t>
            </a:fld>
            <a:endParaRPr lang="en-US" altLang="en-US"/>
          </a:p>
        </p:txBody>
      </p:sp>
    </p:spTree>
    <p:extLst>
      <p:ext uri="{BB962C8B-B14F-4D97-AF65-F5344CB8AC3E}">
        <p14:creationId xmlns:p14="http://schemas.microsoft.com/office/powerpoint/2010/main" val="370886626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048EA772-A23E-45A0-BF2B-F243049B59DF}" type="slidenum">
              <a:rPr lang="en-US" altLang="en-US"/>
              <a:pPr/>
              <a:t>‹#›</a:t>
            </a:fld>
            <a:endParaRPr lang="en-US" altLang="en-US"/>
          </a:p>
        </p:txBody>
      </p:sp>
    </p:spTree>
    <p:extLst>
      <p:ext uri="{BB962C8B-B14F-4D97-AF65-F5344CB8AC3E}">
        <p14:creationId xmlns:p14="http://schemas.microsoft.com/office/powerpoint/2010/main" val="48798351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9D3DC4A7-C212-4075-A20F-D7E9924B54AA}" type="slidenum">
              <a:rPr lang="en-US" altLang="en-US"/>
              <a:pPr/>
              <a:t>‹#›</a:t>
            </a:fld>
            <a:endParaRPr lang="en-US" altLang="en-US"/>
          </a:p>
        </p:txBody>
      </p:sp>
    </p:spTree>
    <p:extLst>
      <p:ext uri="{BB962C8B-B14F-4D97-AF65-F5344CB8AC3E}">
        <p14:creationId xmlns:p14="http://schemas.microsoft.com/office/powerpoint/2010/main" val="210303734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42D3DDAC-9632-4D98-B0E0-25ED66B8622D}" type="slidenum">
              <a:rPr lang="en-US" altLang="en-US"/>
              <a:pPr/>
              <a:t>‹#›</a:t>
            </a:fld>
            <a:endParaRPr lang="en-US" altLang="en-US"/>
          </a:p>
        </p:txBody>
      </p:sp>
    </p:spTree>
    <p:extLst>
      <p:ext uri="{BB962C8B-B14F-4D97-AF65-F5344CB8AC3E}">
        <p14:creationId xmlns:p14="http://schemas.microsoft.com/office/powerpoint/2010/main" val="403506476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68D1A177-31B7-4CAE-9121-233E13040C9C}" type="slidenum">
              <a:rPr lang="en-US" altLang="en-US"/>
              <a:pPr/>
              <a:t>‹#›</a:t>
            </a:fld>
            <a:endParaRPr lang="en-US" altLang="en-US"/>
          </a:p>
        </p:txBody>
      </p:sp>
    </p:spTree>
    <p:extLst>
      <p:ext uri="{BB962C8B-B14F-4D97-AF65-F5344CB8AC3E}">
        <p14:creationId xmlns:p14="http://schemas.microsoft.com/office/powerpoint/2010/main" val="40524691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F57A5811-4CCB-4B50-AFFC-E3B5ECFCF21B}" type="slidenum">
              <a:rPr lang="en-US" altLang="en-US"/>
              <a:pPr/>
              <a:t>‹#›</a:t>
            </a:fld>
            <a:endParaRPr lang="en-US" altLang="en-US"/>
          </a:p>
        </p:txBody>
      </p:sp>
    </p:spTree>
    <p:extLst>
      <p:ext uri="{BB962C8B-B14F-4D97-AF65-F5344CB8AC3E}">
        <p14:creationId xmlns:p14="http://schemas.microsoft.com/office/powerpoint/2010/main" val="11028404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6E15A965-A35B-49D9-877E-71C622B62031}" type="slidenum">
              <a:rPr lang="en-US" altLang="en-US"/>
              <a:pPr/>
              <a:t>‹#›</a:t>
            </a:fld>
            <a:endParaRPr lang="en-US" altLang="en-US"/>
          </a:p>
        </p:txBody>
      </p:sp>
    </p:spTree>
    <p:extLst>
      <p:ext uri="{BB962C8B-B14F-4D97-AF65-F5344CB8AC3E}">
        <p14:creationId xmlns:p14="http://schemas.microsoft.com/office/powerpoint/2010/main" val="204806805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2D724F0F-17FC-450E-837A-55B25785F1C4}" type="slidenum">
              <a:rPr lang="en-US" altLang="en-US"/>
              <a:pPr/>
              <a:t>‹#›</a:t>
            </a:fld>
            <a:endParaRPr lang="en-US" altLang="en-US"/>
          </a:p>
        </p:txBody>
      </p:sp>
    </p:spTree>
    <p:extLst>
      <p:ext uri="{BB962C8B-B14F-4D97-AF65-F5344CB8AC3E}">
        <p14:creationId xmlns:p14="http://schemas.microsoft.com/office/powerpoint/2010/main" val="349059284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940B744C-B28A-495C-9DF1-5622BC36296D}" type="slidenum">
              <a:rPr lang="en-US" altLang="en-US"/>
              <a:pPr/>
              <a:t>‹#›</a:t>
            </a:fld>
            <a:endParaRPr lang="en-US" altLang="en-US"/>
          </a:p>
        </p:txBody>
      </p:sp>
    </p:spTree>
    <p:extLst>
      <p:ext uri="{BB962C8B-B14F-4D97-AF65-F5344CB8AC3E}">
        <p14:creationId xmlns:p14="http://schemas.microsoft.com/office/powerpoint/2010/main" val="27451061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fld id="{880E5D57-70F3-46D3-997B-91C65CEF0A40}" type="slidenum">
              <a:rPr lang="en-US" altLang="en-US"/>
              <a:pPr/>
              <a:t>‹#›</a:t>
            </a:fld>
            <a:endParaRPr lang="en-US" altLang="en-US"/>
          </a:p>
        </p:txBody>
      </p:sp>
    </p:spTree>
    <p:extLst>
      <p:ext uri="{BB962C8B-B14F-4D97-AF65-F5344CB8AC3E}">
        <p14:creationId xmlns:p14="http://schemas.microsoft.com/office/powerpoint/2010/main" val="36741492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4D4B35A1-4402-45CD-A668-986A18519E18}" type="slidenum">
              <a:rPr lang="en-US" altLang="en-US"/>
              <a:pPr/>
              <a:t>‹#›</a:t>
            </a:fld>
            <a:endParaRPr lang="en-US" altLang="en-US"/>
          </a:p>
        </p:txBody>
      </p:sp>
    </p:spTree>
    <p:extLst>
      <p:ext uri="{BB962C8B-B14F-4D97-AF65-F5344CB8AC3E}">
        <p14:creationId xmlns:p14="http://schemas.microsoft.com/office/powerpoint/2010/main" val="57822675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5AF93E5E-F742-47DC-8E0A-82D88E60DC82}" type="slidenum">
              <a:rPr lang="en-US" altLang="en-US"/>
              <a:pPr/>
              <a:t>‹#›</a:t>
            </a:fld>
            <a:endParaRPr lang="en-US" altLang="en-US"/>
          </a:p>
        </p:txBody>
      </p:sp>
    </p:spTree>
    <p:extLst>
      <p:ext uri="{BB962C8B-B14F-4D97-AF65-F5344CB8AC3E}">
        <p14:creationId xmlns:p14="http://schemas.microsoft.com/office/powerpoint/2010/main" val="119326894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B2FC64A6-8919-40DC-961F-4A087579B6F3}" type="slidenum">
              <a:rPr lang="en-US" altLang="en-US"/>
              <a:pPr/>
              <a:t>‹#›</a:t>
            </a:fld>
            <a:endParaRPr lang="en-US" altLang="en-US"/>
          </a:p>
        </p:txBody>
      </p:sp>
    </p:spTree>
    <p:extLst>
      <p:ext uri="{BB962C8B-B14F-4D97-AF65-F5344CB8AC3E}">
        <p14:creationId xmlns:p14="http://schemas.microsoft.com/office/powerpoint/2010/main" val="282494569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72C927A5-69C7-49C6-BA6C-304C976AC946}" type="slidenum">
              <a:rPr lang="en-US" altLang="en-US"/>
              <a:pPr/>
              <a:t>‹#›</a:t>
            </a:fld>
            <a:endParaRPr lang="en-US" altLang="en-US"/>
          </a:p>
        </p:txBody>
      </p:sp>
    </p:spTree>
    <p:extLst>
      <p:ext uri="{BB962C8B-B14F-4D97-AF65-F5344CB8AC3E}">
        <p14:creationId xmlns:p14="http://schemas.microsoft.com/office/powerpoint/2010/main" val="140626240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10DE5CED-C1A5-459E-A977-172E64D87973}" type="slidenum">
              <a:rPr lang="en-US" altLang="en-US"/>
              <a:pPr/>
              <a:t>‹#›</a:t>
            </a:fld>
            <a:endParaRPr lang="en-US" altLang="en-US"/>
          </a:p>
        </p:txBody>
      </p:sp>
    </p:spTree>
    <p:extLst>
      <p:ext uri="{BB962C8B-B14F-4D97-AF65-F5344CB8AC3E}">
        <p14:creationId xmlns:p14="http://schemas.microsoft.com/office/powerpoint/2010/main" val="6659820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34A0990D-6671-4106-B383-0E9C67E1CA96}" type="slidenum">
              <a:rPr lang="en-US" altLang="en-US"/>
              <a:pPr/>
              <a:t>‹#›</a:t>
            </a:fld>
            <a:endParaRPr lang="en-US" altLang="en-US"/>
          </a:p>
        </p:txBody>
      </p:sp>
    </p:spTree>
    <p:extLst>
      <p:ext uri="{BB962C8B-B14F-4D97-AF65-F5344CB8AC3E}">
        <p14:creationId xmlns:p14="http://schemas.microsoft.com/office/powerpoint/2010/main" val="220113250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F11C77C6-BB9E-4CFF-9A75-8742D60754B7}" type="slidenum">
              <a:rPr lang="en-US" altLang="en-US"/>
              <a:pPr/>
              <a:t>‹#›</a:t>
            </a:fld>
            <a:endParaRPr lang="en-US" altLang="en-US"/>
          </a:p>
        </p:txBody>
      </p:sp>
    </p:spTree>
    <p:extLst>
      <p:ext uri="{BB962C8B-B14F-4D97-AF65-F5344CB8AC3E}">
        <p14:creationId xmlns:p14="http://schemas.microsoft.com/office/powerpoint/2010/main" val="377510459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CC3E290-3A84-400B-8CB9-ECCABE29B429}" type="slidenum">
              <a:rPr lang="en-US" altLang="en-US"/>
              <a:pPr/>
              <a:t>‹#›</a:t>
            </a:fld>
            <a:endParaRPr lang="en-US" altLang="en-US"/>
          </a:p>
        </p:txBody>
      </p:sp>
    </p:spTree>
    <p:extLst>
      <p:ext uri="{BB962C8B-B14F-4D97-AF65-F5344CB8AC3E}">
        <p14:creationId xmlns:p14="http://schemas.microsoft.com/office/powerpoint/2010/main" val="369285932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8D0F9A39-6651-4A87-88E2-C167A3D986B0}" type="slidenum">
              <a:rPr lang="en-US" altLang="en-US"/>
              <a:pPr/>
              <a:t>‹#›</a:t>
            </a:fld>
            <a:endParaRPr lang="en-US" altLang="en-US"/>
          </a:p>
        </p:txBody>
      </p:sp>
    </p:spTree>
    <p:extLst>
      <p:ext uri="{BB962C8B-B14F-4D97-AF65-F5344CB8AC3E}">
        <p14:creationId xmlns:p14="http://schemas.microsoft.com/office/powerpoint/2010/main" val="792190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9074DEA-30D3-4435-A525-FCB887438CA7}" type="slidenum">
              <a:rPr lang="en-US" altLang="en-US"/>
              <a:pPr/>
              <a:t>‹#›</a:t>
            </a:fld>
            <a:endParaRPr lang="en-US" altLang="en-US"/>
          </a:p>
        </p:txBody>
      </p:sp>
    </p:spTree>
    <p:extLst>
      <p:ext uri="{BB962C8B-B14F-4D97-AF65-F5344CB8AC3E}">
        <p14:creationId xmlns:p14="http://schemas.microsoft.com/office/powerpoint/2010/main" val="15027588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fld id="{3487AFDB-BDAD-4CBA-B92C-387F3A8979CD}" type="slidenum">
              <a:rPr lang="en-US" altLang="en-US"/>
              <a:pPr/>
              <a:t>‹#›</a:t>
            </a:fld>
            <a:endParaRPr lang="en-US" altLang="en-US"/>
          </a:p>
        </p:txBody>
      </p:sp>
    </p:spTree>
    <p:extLst>
      <p:ext uri="{BB962C8B-B14F-4D97-AF65-F5344CB8AC3E}">
        <p14:creationId xmlns:p14="http://schemas.microsoft.com/office/powerpoint/2010/main" val="15955650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B3595419-DE3C-449A-A11B-7C530A732795}" type="slidenum">
              <a:rPr lang="en-US" altLang="en-US"/>
              <a:pPr/>
              <a:t>‹#›</a:t>
            </a:fld>
            <a:endParaRPr lang="en-US" altLang="en-US"/>
          </a:p>
        </p:txBody>
      </p:sp>
    </p:spTree>
    <p:extLst>
      <p:ext uri="{BB962C8B-B14F-4D97-AF65-F5344CB8AC3E}">
        <p14:creationId xmlns:p14="http://schemas.microsoft.com/office/powerpoint/2010/main" val="51858820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442350B2-AD1A-488D-A7E9-1A824FF9D99A}" type="slidenum">
              <a:rPr lang="en-US" altLang="en-US"/>
              <a:pPr/>
              <a:t>‹#›</a:t>
            </a:fld>
            <a:endParaRPr lang="en-US" altLang="en-US"/>
          </a:p>
        </p:txBody>
      </p:sp>
    </p:spTree>
    <p:extLst>
      <p:ext uri="{BB962C8B-B14F-4D97-AF65-F5344CB8AC3E}">
        <p14:creationId xmlns:p14="http://schemas.microsoft.com/office/powerpoint/2010/main" val="370124183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BC924B0C-62B8-4BB7-85EF-4670615B82DF}" type="slidenum">
              <a:rPr lang="en-US" altLang="en-US"/>
              <a:pPr/>
              <a:t>‹#›</a:t>
            </a:fld>
            <a:endParaRPr lang="en-US" altLang="en-US"/>
          </a:p>
        </p:txBody>
      </p:sp>
    </p:spTree>
    <p:extLst>
      <p:ext uri="{BB962C8B-B14F-4D97-AF65-F5344CB8AC3E}">
        <p14:creationId xmlns:p14="http://schemas.microsoft.com/office/powerpoint/2010/main" val="109447836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4288A173-0D73-4F57-9C48-5D218F84B850}" type="slidenum">
              <a:rPr lang="en-US" altLang="en-US"/>
              <a:pPr/>
              <a:t>‹#›</a:t>
            </a:fld>
            <a:endParaRPr lang="en-US" altLang="en-US"/>
          </a:p>
        </p:txBody>
      </p:sp>
    </p:spTree>
    <p:extLst>
      <p:ext uri="{BB962C8B-B14F-4D97-AF65-F5344CB8AC3E}">
        <p14:creationId xmlns:p14="http://schemas.microsoft.com/office/powerpoint/2010/main" val="222889771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AA2F2DA-A38E-4A1E-BDDB-26B2AB2FDF28}" type="slidenum">
              <a:rPr lang="en-US" altLang="en-US"/>
              <a:pPr/>
              <a:t>‹#›</a:t>
            </a:fld>
            <a:endParaRPr lang="en-US" altLang="en-US"/>
          </a:p>
        </p:txBody>
      </p:sp>
    </p:spTree>
    <p:extLst>
      <p:ext uri="{BB962C8B-B14F-4D97-AF65-F5344CB8AC3E}">
        <p14:creationId xmlns:p14="http://schemas.microsoft.com/office/powerpoint/2010/main" val="197802056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3F9B429-A14A-40E9-AF27-DB5FCA816918}" type="slidenum">
              <a:rPr lang="en-US" altLang="en-US"/>
              <a:pPr/>
              <a:t>‹#›</a:t>
            </a:fld>
            <a:endParaRPr lang="en-US" altLang="en-US"/>
          </a:p>
        </p:txBody>
      </p:sp>
    </p:spTree>
    <p:extLst>
      <p:ext uri="{BB962C8B-B14F-4D97-AF65-F5344CB8AC3E}">
        <p14:creationId xmlns:p14="http://schemas.microsoft.com/office/powerpoint/2010/main" val="408090930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5AC7DA5-9E71-4AED-81CE-8F9EDE2979FF}" type="slidenum">
              <a:rPr lang="en-US" altLang="en-US"/>
              <a:pPr/>
              <a:t>‹#›</a:t>
            </a:fld>
            <a:endParaRPr lang="en-US" altLang="en-US"/>
          </a:p>
        </p:txBody>
      </p:sp>
    </p:spTree>
    <p:extLst>
      <p:ext uri="{BB962C8B-B14F-4D97-AF65-F5344CB8AC3E}">
        <p14:creationId xmlns:p14="http://schemas.microsoft.com/office/powerpoint/2010/main" val="1133034515"/>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BBD8891-A6B8-410A-825D-D5CAA1AE60F5}" type="slidenum">
              <a:rPr lang="en-US" altLang="en-US"/>
              <a:pPr/>
              <a:t>‹#›</a:t>
            </a:fld>
            <a:endParaRPr lang="en-US" altLang="en-US"/>
          </a:p>
        </p:txBody>
      </p:sp>
    </p:spTree>
    <p:extLst>
      <p:ext uri="{BB962C8B-B14F-4D97-AF65-F5344CB8AC3E}">
        <p14:creationId xmlns:p14="http://schemas.microsoft.com/office/powerpoint/2010/main" val="270639033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53DDAAC-3ABF-4FB9-AFC4-7D86C47643A1}" type="slidenum">
              <a:rPr lang="en-US" altLang="en-US"/>
              <a:pPr/>
              <a:t>‹#›</a:t>
            </a:fld>
            <a:endParaRPr lang="en-US" altLang="en-US"/>
          </a:p>
        </p:txBody>
      </p:sp>
    </p:spTree>
    <p:extLst>
      <p:ext uri="{BB962C8B-B14F-4D97-AF65-F5344CB8AC3E}">
        <p14:creationId xmlns:p14="http://schemas.microsoft.com/office/powerpoint/2010/main" val="412063761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3B50E8B-A5D0-4B46-B907-5861563213A7}" type="slidenum">
              <a:rPr lang="en-US" altLang="en-US"/>
              <a:pPr/>
              <a:t>‹#›</a:t>
            </a:fld>
            <a:endParaRPr lang="en-US" altLang="en-US"/>
          </a:p>
        </p:txBody>
      </p:sp>
    </p:spTree>
    <p:extLst>
      <p:ext uri="{BB962C8B-B14F-4D97-AF65-F5344CB8AC3E}">
        <p14:creationId xmlns:p14="http://schemas.microsoft.com/office/powerpoint/2010/main" val="1527836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fld id="{3D0FB118-A93B-4054-BF0A-CB8F4EEC72BF}" type="slidenum">
              <a:rPr lang="en-US" altLang="en-US"/>
              <a:pPr/>
              <a:t>‹#›</a:t>
            </a:fld>
            <a:endParaRPr lang="en-US" altLang="en-US"/>
          </a:p>
        </p:txBody>
      </p:sp>
    </p:spTree>
    <p:extLst>
      <p:ext uri="{BB962C8B-B14F-4D97-AF65-F5344CB8AC3E}">
        <p14:creationId xmlns:p14="http://schemas.microsoft.com/office/powerpoint/2010/main" val="347339870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F2A9BF57-9521-494A-AF9F-6FF28C798E54}" type="slidenum">
              <a:rPr lang="en-US" altLang="en-US"/>
              <a:pPr/>
              <a:t>‹#›</a:t>
            </a:fld>
            <a:endParaRPr lang="en-US" altLang="en-US"/>
          </a:p>
        </p:txBody>
      </p:sp>
    </p:spTree>
    <p:extLst>
      <p:ext uri="{BB962C8B-B14F-4D97-AF65-F5344CB8AC3E}">
        <p14:creationId xmlns:p14="http://schemas.microsoft.com/office/powerpoint/2010/main" val="276615337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4D9627E2-E187-40B7-A2C8-97E72D9E1D4A}" type="slidenum">
              <a:rPr lang="en-US" altLang="en-US"/>
              <a:pPr/>
              <a:t>‹#›</a:t>
            </a:fld>
            <a:endParaRPr lang="en-US" altLang="en-US"/>
          </a:p>
        </p:txBody>
      </p:sp>
    </p:spTree>
    <p:extLst>
      <p:ext uri="{BB962C8B-B14F-4D97-AF65-F5344CB8AC3E}">
        <p14:creationId xmlns:p14="http://schemas.microsoft.com/office/powerpoint/2010/main" val="406350744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05AD73C0-A111-4BBF-8634-F40F7F4F3893}" type="slidenum">
              <a:rPr lang="en-US" altLang="en-US"/>
              <a:pPr/>
              <a:t>‹#›</a:t>
            </a:fld>
            <a:endParaRPr lang="en-US" altLang="en-US"/>
          </a:p>
        </p:txBody>
      </p:sp>
    </p:spTree>
    <p:extLst>
      <p:ext uri="{BB962C8B-B14F-4D97-AF65-F5344CB8AC3E}">
        <p14:creationId xmlns:p14="http://schemas.microsoft.com/office/powerpoint/2010/main" val="311226627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3C143D94-D156-4FAB-BB4C-02B703E84F43}" type="slidenum">
              <a:rPr lang="en-US" altLang="en-US"/>
              <a:pPr/>
              <a:t>‹#›</a:t>
            </a:fld>
            <a:endParaRPr lang="en-US" altLang="en-US"/>
          </a:p>
        </p:txBody>
      </p:sp>
    </p:spTree>
    <p:extLst>
      <p:ext uri="{BB962C8B-B14F-4D97-AF65-F5344CB8AC3E}">
        <p14:creationId xmlns:p14="http://schemas.microsoft.com/office/powerpoint/2010/main" val="65545598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9B1B887-8B70-4FA4-B4AB-6E9B399D1195}" type="slidenum">
              <a:rPr lang="en-US" altLang="en-US"/>
              <a:pPr/>
              <a:t>‹#›</a:t>
            </a:fld>
            <a:endParaRPr lang="en-US" altLang="en-US"/>
          </a:p>
        </p:txBody>
      </p:sp>
    </p:spTree>
    <p:extLst>
      <p:ext uri="{BB962C8B-B14F-4D97-AF65-F5344CB8AC3E}">
        <p14:creationId xmlns:p14="http://schemas.microsoft.com/office/powerpoint/2010/main" val="1281016479"/>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C1C5CBA-619E-48B9-A670-59ACDAE05696}" type="slidenum">
              <a:rPr lang="en-US" altLang="en-US"/>
              <a:pPr/>
              <a:t>‹#›</a:t>
            </a:fld>
            <a:endParaRPr lang="en-US" altLang="en-US"/>
          </a:p>
        </p:txBody>
      </p:sp>
    </p:spTree>
    <p:extLst>
      <p:ext uri="{BB962C8B-B14F-4D97-AF65-F5344CB8AC3E}">
        <p14:creationId xmlns:p14="http://schemas.microsoft.com/office/powerpoint/2010/main" val="146524057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43FE157-EE3F-4BC3-92AF-739E99AA56C2}" type="slidenum">
              <a:rPr lang="en-US" altLang="en-US"/>
              <a:pPr/>
              <a:t>‹#›</a:t>
            </a:fld>
            <a:endParaRPr lang="en-US" altLang="en-US"/>
          </a:p>
        </p:txBody>
      </p:sp>
    </p:spTree>
    <p:extLst>
      <p:ext uri="{BB962C8B-B14F-4D97-AF65-F5344CB8AC3E}">
        <p14:creationId xmlns:p14="http://schemas.microsoft.com/office/powerpoint/2010/main" val="9275068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1C1CC1B-C087-49A2-B443-90C20E96FF75}" type="slidenum">
              <a:rPr lang="en-US" altLang="en-US"/>
              <a:pPr/>
              <a:t>‹#›</a:t>
            </a:fld>
            <a:endParaRPr lang="en-US" altLang="en-US"/>
          </a:p>
        </p:txBody>
      </p:sp>
    </p:spTree>
    <p:extLst>
      <p:ext uri="{BB962C8B-B14F-4D97-AF65-F5344CB8AC3E}">
        <p14:creationId xmlns:p14="http://schemas.microsoft.com/office/powerpoint/2010/main" val="122133221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6EF394A-A4E7-4894-941E-AD1D53279914}" type="slidenum">
              <a:rPr lang="en-US" altLang="en-US"/>
              <a:pPr/>
              <a:t>‹#›</a:t>
            </a:fld>
            <a:endParaRPr lang="en-US" altLang="en-US"/>
          </a:p>
        </p:txBody>
      </p:sp>
    </p:spTree>
    <p:extLst>
      <p:ext uri="{BB962C8B-B14F-4D97-AF65-F5344CB8AC3E}">
        <p14:creationId xmlns:p14="http://schemas.microsoft.com/office/powerpoint/2010/main" val="25090155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C1E2EF5-FD4B-4DB8-ABE8-10D2D32DBABD}" type="slidenum">
              <a:rPr lang="en-US" altLang="en-US"/>
              <a:pPr/>
              <a:t>‹#›</a:t>
            </a:fld>
            <a:endParaRPr lang="en-US" altLang="en-US"/>
          </a:p>
        </p:txBody>
      </p:sp>
    </p:spTree>
    <p:extLst>
      <p:ext uri="{BB962C8B-B14F-4D97-AF65-F5344CB8AC3E}">
        <p14:creationId xmlns:p14="http://schemas.microsoft.com/office/powerpoint/2010/main" val="30334054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98652C34-0D06-47BD-A19D-88DCFF2CDDA8}" type="slidenum">
              <a:rPr lang="en-US" altLang="en-US"/>
              <a:pPr/>
              <a:t>‹#›</a:t>
            </a:fld>
            <a:endParaRPr lang="en-US" altLang="en-US"/>
          </a:p>
        </p:txBody>
      </p:sp>
    </p:spTree>
    <p:extLst>
      <p:ext uri="{BB962C8B-B14F-4D97-AF65-F5344CB8AC3E}">
        <p14:creationId xmlns:p14="http://schemas.microsoft.com/office/powerpoint/2010/main" val="2083494217"/>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2583FD9-9460-45BE-BD0A-9E2F64048BCB}" type="slidenum">
              <a:rPr lang="en-US" altLang="en-US"/>
              <a:pPr/>
              <a:t>‹#›</a:t>
            </a:fld>
            <a:endParaRPr lang="en-US" altLang="en-US"/>
          </a:p>
        </p:txBody>
      </p:sp>
    </p:spTree>
    <p:extLst>
      <p:ext uri="{BB962C8B-B14F-4D97-AF65-F5344CB8AC3E}">
        <p14:creationId xmlns:p14="http://schemas.microsoft.com/office/powerpoint/2010/main" val="1158100111"/>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EB2ACA0F-25D3-4383-9935-77641EF4C238}" type="slidenum">
              <a:rPr lang="en-US" altLang="en-US"/>
              <a:pPr/>
              <a:t>‹#›</a:t>
            </a:fld>
            <a:endParaRPr lang="en-US" altLang="en-US"/>
          </a:p>
        </p:txBody>
      </p:sp>
    </p:spTree>
    <p:extLst>
      <p:ext uri="{BB962C8B-B14F-4D97-AF65-F5344CB8AC3E}">
        <p14:creationId xmlns:p14="http://schemas.microsoft.com/office/powerpoint/2010/main" val="340629187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E9F7C49F-8D6E-4773-9977-47FABCA19B78}" type="slidenum">
              <a:rPr lang="en-US" altLang="en-US"/>
              <a:pPr/>
              <a:t>‹#›</a:t>
            </a:fld>
            <a:endParaRPr lang="en-US" altLang="en-US"/>
          </a:p>
        </p:txBody>
      </p:sp>
    </p:spTree>
    <p:extLst>
      <p:ext uri="{BB962C8B-B14F-4D97-AF65-F5344CB8AC3E}">
        <p14:creationId xmlns:p14="http://schemas.microsoft.com/office/powerpoint/2010/main" val="222727168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1B7EEAB8-9DD4-4A5B-8702-12073A14303E}" type="slidenum">
              <a:rPr lang="en-US" altLang="en-US"/>
              <a:pPr/>
              <a:t>‹#›</a:t>
            </a:fld>
            <a:endParaRPr lang="en-US" altLang="en-US"/>
          </a:p>
        </p:txBody>
      </p:sp>
    </p:spTree>
    <p:extLst>
      <p:ext uri="{BB962C8B-B14F-4D97-AF65-F5344CB8AC3E}">
        <p14:creationId xmlns:p14="http://schemas.microsoft.com/office/powerpoint/2010/main" val="39068537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B7C062F8-C3DB-4FD4-AA0A-8A30A070B68B}" type="slidenum">
              <a:rPr lang="en-US" altLang="en-US"/>
              <a:pPr/>
              <a:t>‹#›</a:t>
            </a:fld>
            <a:endParaRPr lang="en-US" altLang="en-US"/>
          </a:p>
        </p:txBody>
      </p:sp>
    </p:spTree>
    <p:extLst>
      <p:ext uri="{BB962C8B-B14F-4D97-AF65-F5344CB8AC3E}">
        <p14:creationId xmlns:p14="http://schemas.microsoft.com/office/powerpoint/2010/main" val="54254319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F0C357D7-6985-4A2D-830E-59F0E32D2570}" type="slidenum">
              <a:rPr lang="en-US" altLang="en-US"/>
              <a:pPr/>
              <a:t>‹#›</a:t>
            </a:fld>
            <a:endParaRPr lang="en-US" altLang="en-US"/>
          </a:p>
        </p:txBody>
      </p:sp>
    </p:spTree>
    <p:extLst>
      <p:ext uri="{BB962C8B-B14F-4D97-AF65-F5344CB8AC3E}">
        <p14:creationId xmlns:p14="http://schemas.microsoft.com/office/powerpoint/2010/main" val="21943738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AF78979A-3625-4A28-B6C6-0C518523E843}" type="slidenum">
              <a:rPr lang="en-US" altLang="en-US"/>
              <a:pPr/>
              <a:t>‹#›</a:t>
            </a:fld>
            <a:endParaRPr lang="en-US" altLang="en-US"/>
          </a:p>
        </p:txBody>
      </p:sp>
    </p:spTree>
    <p:extLst>
      <p:ext uri="{BB962C8B-B14F-4D97-AF65-F5344CB8AC3E}">
        <p14:creationId xmlns:p14="http://schemas.microsoft.com/office/powerpoint/2010/main" val="16282881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EA33FD8-A4E3-4BDB-A399-FED66663ED31}" type="slidenum">
              <a:rPr lang="en-US" altLang="en-US"/>
              <a:pPr/>
              <a:t>‹#›</a:t>
            </a:fld>
            <a:endParaRPr lang="en-US" altLang="en-US"/>
          </a:p>
        </p:txBody>
      </p:sp>
    </p:spTree>
    <p:extLst>
      <p:ext uri="{BB962C8B-B14F-4D97-AF65-F5344CB8AC3E}">
        <p14:creationId xmlns:p14="http://schemas.microsoft.com/office/powerpoint/2010/main" val="273260606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B7B494F-8AB4-408B-A3E5-3BA299607E29}" type="slidenum">
              <a:rPr lang="en-US" altLang="en-US"/>
              <a:pPr/>
              <a:t>‹#›</a:t>
            </a:fld>
            <a:endParaRPr lang="en-US" altLang="en-US"/>
          </a:p>
        </p:txBody>
      </p:sp>
    </p:spTree>
    <p:extLst>
      <p:ext uri="{BB962C8B-B14F-4D97-AF65-F5344CB8AC3E}">
        <p14:creationId xmlns:p14="http://schemas.microsoft.com/office/powerpoint/2010/main" val="58401939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741C1E7-AEC1-447D-995B-5F2FE7E8D9C5}" type="slidenum">
              <a:rPr lang="en-US" altLang="en-US"/>
              <a:pPr/>
              <a:t>‹#›</a:t>
            </a:fld>
            <a:endParaRPr lang="en-US" altLang="en-US"/>
          </a:p>
        </p:txBody>
      </p:sp>
    </p:spTree>
    <p:extLst>
      <p:ext uri="{BB962C8B-B14F-4D97-AF65-F5344CB8AC3E}">
        <p14:creationId xmlns:p14="http://schemas.microsoft.com/office/powerpoint/2010/main" val="39692923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2373D23A-06F7-4BDF-A533-1BFDA39F44AE}" type="slidenum">
              <a:rPr lang="en-US" altLang="en-US"/>
              <a:pPr/>
              <a:t>‹#›</a:t>
            </a:fld>
            <a:endParaRPr lang="en-US" altLang="en-US"/>
          </a:p>
        </p:txBody>
      </p:sp>
    </p:spTree>
    <p:extLst>
      <p:ext uri="{BB962C8B-B14F-4D97-AF65-F5344CB8AC3E}">
        <p14:creationId xmlns:p14="http://schemas.microsoft.com/office/powerpoint/2010/main" val="168847717"/>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239716B-B656-4CE5-9A57-1357A095C730}" type="slidenum">
              <a:rPr lang="en-US" altLang="en-US"/>
              <a:pPr/>
              <a:t>‹#›</a:t>
            </a:fld>
            <a:endParaRPr lang="en-US" altLang="en-US"/>
          </a:p>
        </p:txBody>
      </p:sp>
    </p:spTree>
    <p:extLst>
      <p:ext uri="{BB962C8B-B14F-4D97-AF65-F5344CB8AC3E}">
        <p14:creationId xmlns:p14="http://schemas.microsoft.com/office/powerpoint/2010/main" val="310720934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BF91EA8C-DED1-48AA-8319-2D98BF8820CF}" type="slidenum">
              <a:rPr lang="en-US" altLang="en-US"/>
              <a:pPr/>
              <a:t>‹#›</a:t>
            </a:fld>
            <a:endParaRPr lang="en-US" altLang="en-US"/>
          </a:p>
        </p:txBody>
      </p:sp>
    </p:spTree>
    <p:extLst>
      <p:ext uri="{BB962C8B-B14F-4D97-AF65-F5344CB8AC3E}">
        <p14:creationId xmlns:p14="http://schemas.microsoft.com/office/powerpoint/2010/main" val="167358756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ED46040-AEE7-4C66-88CC-527B1A5F99B0}" type="slidenum">
              <a:rPr lang="en-US" altLang="en-US"/>
              <a:pPr/>
              <a:t>‹#›</a:t>
            </a:fld>
            <a:endParaRPr lang="en-US" altLang="en-US"/>
          </a:p>
        </p:txBody>
      </p:sp>
    </p:spTree>
    <p:extLst>
      <p:ext uri="{BB962C8B-B14F-4D97-AF65-F5344CB8AC3E}">
        <p14:creationId xmlns:p14="http://schemas.microsoft.com/office/powerpoint/2010/main" val="320176085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2AA1E58E-1290-4B6A-B246-1D466B167109}" type="slidenum">
              <a:rPr lang="en-US" altLang="en-US"/>
              <a:pPr/>
              <a:t>‹#›</a:t>
            </a:fld>
            <a:endParaRPr lang="en-US" altLang="en-US"/>
          </a:p>
        </p:txBody>
      </p:sp>
    </p:spTree>
    <p:extLst>
      <p:ext uri="{BB962C8B-B14F-4D97-AF65-F5344CB8AC3E}">
        <p14:creationId xmlns:p14="http://schemas.microsoft.com/office/powerpoint/2010/main" val="375626031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EECA1592-719D-454A-A16F-35E47F32516B}" type="slidenum">
              <a:rPr lang="en-US" altLang="en-US"/>
              <a:pPr/>
              <a:t>‹#›</a:t>
            </a:fld>
            <a:endParaRPr lang="en-US" altLang="en-US"/>
          </a:p>
        </p:txBody>
      </p:sp>
    </p:spTree>
    <p:extLst>
      <p:ext uri="{BB962C8B-B14F-4D97-AF65-F5344CB8AC3E}">
        <p14:creationId xmlns:p14="http://schemas.microsoft.com/office/powerpoint/2010/main" val="87124788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3CFEB1BF-EE52-4819-9C95-9EF17D4DFCF2}" type="slidenum">
              <a:rPr lang="en-US" altLang="en-US"/>
              <a:pPr/>
              <a:t>‹#›</a:t>
            </a:fld>
            <a:endParaRPr lang="en-US" altLang="en-US"/>
          </a:p>
        </p:txBody>
      </p:sp>
    </p:spTree>
    <p:extLst>
      <p:ext uri="{BB962C8B-B14F-4D97-AF65-F5344CB8AC3E}">
        <p14:creationId xmlns:p14="http://schemas.microsoft.com/office/powerpoint/2010/main" val="17614537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1EB0372-87D1-4E73-B3B3-4558FD0E0BF4}" type="slidenum">
              <a:rPr lang="en-US" altLang="en-US"/>
              <a:pPr/>
              <a:t>‹#›</a:t>
            </a:fld>
            <a:endParaRPr lang="en-US" altLang="en-US"/>
          </a:p>
        </p:txBody>
      </p:sp>
    </p:spTree>
    <p:extLst>
      <p:ext uri="{BB962C8B-B14F-4D97-AF65-F5344CB8AC3E}">
        <p14:creationId xmlns:p14="http://schemas.microsoft.com/office/powerpoint/2010/main" val="2940798824"/>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F0581D9-D491-4E9D-AB57-FF874B752927}" type="slidenum">
              <a:rPr lang="en-US" altLang="en-US"/>
              <a:pPr/>
              <a:t>‹#›</a:t>
            </a:fld>
            <a:endParaRPr lang="en-US" altLang="en-US"/>
          </a:p>
        </p:txBody>
      </p:sp>
    </p:spTree>
    <p:extLst>
      <p:ext uri="{BB962C8B-B14F-4D97-AF65-F5344CB8AC3E}">
        <p14:creationId xmlns:p14="http://schemas.microsoft.com/office/powerpoint/2010/main" val="230697858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408CEBE-D3DB-46DC-A068-9C7236E33A61}" type="slidenum">
              <a:rPr lang="en-US" altLang="en-US"/>
              <a:pPr/>
              <a:t>‹#›</a:t>
            </a:fld>
            <a:endParaRPr lang="en-US" altLang="en-US"/>
          </a:p>
        </p:txBody>
      </p:sp>
    </p:spTree>
    <p:extLst>
      <p:ext uri="{BB962C8B-B14F-4D97-AF65-F5344CB8AC3E}">
        <p14:creationId xmlns:p14="http://schemas.microsoft.com/office/powerpoint/2010/main" val="280803338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87D4B93B-E701-4C9D-AB02-66CA22656FA2}" type="slidenum">
              <a:rPr lang="en-US" altLang="en-US"/>
              <a:pPr/>
              <a:t>‹#›</a:t>
            </a:fld>
            <a:endParaRPr lang="en-US" altLang="en-US"/>
          </a:p>
        </p:txBody>
      </p:sp>
    </p:spTree>
    <p:extLst>
      <p:ext uri="{BB962C8B-B14F-4D97-AF65-F5344CB8AC3E}">
        <p14:creationId xmlns:p14="http://schemas.microsoft.com/office/powerpoint/2010/main" val="155448490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0"/>
          <p:cNvSpPr>
            <a:spLocks noChangeArrowheads="1"/>
          </p:cNvSpPr>
          <p:nvPr userDrawn="1"/>
        </p:nvSpPr>
        <p:spPr bwMode="auto">
          <a:xfrm>
            <a:off x="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2051" name="Rectangle 1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2052" name="Rectangle 2"/>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Rectangle 3"/>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Line 9"/>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Arc 11"/>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 name="Text Box 1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Characteristics of Solutions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F1F632A4-FE93-40C3-ABF4-6063420489B4}" type="slidenum">
              <a:rPr lang="en-US" altLang="en-US"/>
              <a:pPr/>
              <a:t>‹#›</a:t>
            </a:fld>
            <a:endParaRPr lang="en-US" altLang="en-US"/>
          </a:p>
        </p:txBody>
      </p:sp>
      <p:sp>
        <p:nvSpPr>
          <p:cNvPr id="1035" name="Text Box 30"/>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8.1</a:t>
            </a:r>
            <a:endParaRPr lang="en-US" sz="2200" b="1" baseline="0" smtClean="0">
              <a:latin typeface="Arial" charset="0"/>
            </a:endParaRPr>
          </a:p>
        </p:txBody>
      </p:sp>
      <p:sp>
        <p:nvSpPr>
          <p:cNvPr id="2060" name="Rectangle 2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2061" name="Rectangle 17"/>
          <p:cNvSpPr>
            <a:spLocks noChangeArrowheads="1"/>
          </p:cNvSpPr>
          <p:nvPr userDrawn="1"/>
        </p:nvSpPr>
        <p:spPr bwMode="auto">
          <a:xfrm>
            <a:off x="4763"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85"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0243"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024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4"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8.9</a:t>
            </a:r>
            <a:endParaRPr lang="en-US" sz="2200" b="1" baseline="0" smtClean="0">
              <a:latin typeface="Arial" charset="0"/>
            </a:endParaRPr>
          </a:p>
        </p:txBody>
      </p:sp>
      <p:sp>
        <p:nvSpPr>
          <p:cNvPr id="99335"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Osmosis and Osmotic Pressure</a:t>
            </a:r>
          </a:p>
        </p:txBody>
      </p:sp>
      <p:sp>
        <p:nvSpPr>
          <p:cNvPr id="269319"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9320"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B35D073-5569-4418-9A94-5359C0F0CE2D}" type="slidenum">
              <a:rPr lang="en-US" altLang="en-US"/>
              <a:pPr/>
              <a:t>‹#›</a:t>
            </a:fld>
            <a:endParaRPr lang="en-US" altLang="en-US"/>
          </a:p>
        </p:txBody>
      </p:sp>
      <p:sp>
        <p:nvSpPr>
          <p:cNvPr id="10250"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0251"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1267"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126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162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8.10</a:t>
            </a:r>
            <a:endParaRPr lang="en-US" sz="2200" b="1" baseline="0" smtClean="0">
              <a:latin typeface="Arial" charset="0"/>
            </a:endParaRPr>
          </a:p>
        </p:txBody>
      </p:sp>
      <p:sp>
        <p:nvSpPr>
          <p:cNvPr id="11162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Dialysis</a:t>
            </a:r>
          </a:p>
        </p:txBody>
      </p:sp>
      <p:sp>
        <p:nvSpPr>
          <p:cNvPr id="27034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7034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DD17799A-7496-4F70-AAB7-3E22DF7729A1}" type="slidenum">
              <a:rPr lang="en-US" altLang="en-US"/>
              <a:pPr/>
              <a:t>‹#›</a:t>
            </a:fld>
            <a:endParaRPr lang="en-US" altLang="en-US"/>
          </a:p>
        </p:txBody>
      </p:sp>
      <p:sp>
        <p:nvSpPr>
          <p:cNvPr id="11274"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1275"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2291" name="Rectangle 16"/>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2292" name="Rectangle 3"/>
          <p:cNvSpPr>
            <a:spLocks noGrp="1" noChangeArrowheads="1"/>
          </p:cNvSpPr>
          <p:nvPr>
            <p:ph type="body" idx="1"/>
          </p:nvPr>
        </p:nvSpPr>
        <p:spPr bwMode="auto">
          <a:xfrm>
            <a:off x="457200" y="11430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9" name="Text Box 6"/>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Chapter 8</a:t>
            </a:r>
            <a:endParaRPr lang="en-US" sz="2200" b="1" baseline="0" smtClean="0">
              <a:latin typeface="Arial" charset="0"/>
            </a:endParaRPr>
          </a:p>
        </p:txBody>
      </p:sp>
      <p:sp>
        <p:nvSpPr>
          <p:cNvPr id="123910" name="Text Box 7"/>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Table of Contents</a:t>
            </a:r>
          </a:p>
        </p:txBody>
      </p:sp>
      <p:sp>
        <p:nvSpPr>
          <p:cNvPr id="119817" name="Rectangle 9"/>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19818" name="Rectangle 10"/>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D0C65FCB-A569-4485-AC62-4AF01F576A5C}" type="slidenum">
              <a:rPr lang="en-US" altLang="en-US"/>
              <a:pPr/>
              <a:t>‹#›</a:t>
            </a:fld>
            <a:endParaRPr lang="en-US" altLang="en-US"/>
          </a:p>
        </p:txBody>
      </p:sp>
      <p:sp>
        <p:nvSpPr>
          <p:cNvPr id="12297" name="Rectangle 17"/>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2298" name="Line 18"/>
          <p:cNvSpPr>
            <a:spLocks noChangeShapeType="1"/>
          </p:cNvSpPr>
          <p:nvPr userDrawn="1"/>
        </p:nvSpPr>
        <p:spPr bwMode="auto">
          <a:xfrm>
            <a:off x="304800" y="0"/>
            <a:ext cx="23622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Arc 19"/>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0"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2C0EC-D6F3-4FE2-A789-AB56422C7205}" type="datetimeFigureOut">
              <a:rPr lang="en-US" smtClean="0"/>
              <a:t>4/28/2017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3A2C9-DA9C-444B-909E-763B752F7EA7}" type="slidenum">
              <a:rPr lang="en-US" smtClean="0"/>
              <a:t>‹#›</a:t>
            </a:fld>
            <a:endParaRPr lang="en-US"/>
          </a:p>
        </p:txBody>
      </p:sp>
    </p:spTree>
    <p:extLst>
      <p:ext uri="{BB962C8B-B14F-4D97-AF65-F5344CB8AC3E}">
        <p14:creationId xmlns:p14="http://schemas.microsoft.com/office/powerpoint/2010/main" val="1507205519"/>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3075" name="Rectangle 39"/>
          <p:cNvSpPr>
            <a:spLocks noChangeArrowheads="1"/>
          </p:cNvSpPr>
          <p:nvPr userDrawn="1"/>
        </p:nvSpPr>
        <p:spPr bwMode="auto">
          <a:xfrm>
            <a:off x="0" y="442913"/>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3076"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8.2</a:t>
            </a:r>
            <a:endParaRPr lang="en-US" sz="2200" b="1" baseline="0" smtClean="0">
              <a:latin typeface="Arial" charset="0"/>
            </a:endParaRPr>
          </a:p>
        </p:txBody>
      </p:sp>
      <p:sp>
        <p:nvSpPr>
          <p:cNvPr id="13319"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Solubility</a:t>
            </a: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F2FD06B4-2047-410B-A345-65079D227B8A}" type="slidenum">
              <a:rPr lang="en-US" altLang="en-US"/>
              <a:pPr/>
              <a:t>‹#›</a:t>
            </a:fld>
            <a:endParaRPr lang="en-US" altLang="en-US"/>
          </a:p>
        </p:txBody>
      </p:sp>
      <p:sp>
        <p:nvSpPr>
          <p:cNvPr id="3082" name="Arc 40"/>
          <p:cNvSpPr>
            <a:spLocks/>
          </p:cNvSpPr>
          <p:nvPr userDrawn="1"/>
        </p:nvSpPr>
        <p:spPr bwMode="auto">
          <a:xfrm>
            <a:off x="2590800" y="-1588"/>
            <a:ext cx="533400" cy="4445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3" name="Line 41"/>
          <p:cNvSpPr>
            <a:spLocks noChangeShapeType="1"/>
          </p:cNvSpPr>
          <p:nvPr userDrawn="1"/>
        </p:nvSpPr>
        <p:spPr bwMode="auto">
          <a:xfrm>
            <a:off x="381000" y="-1588"/>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4" name="Rectangle 42"/>
          <p:cNvSpPr>
            <a:spLocks noChangeArrowheads="1"/>
          </p:cNvSpPr>
          <p:nvPr userDrawn="1"/>
        </p:nvSpPr>
        <p:spPr bwMode="auto">
          <a:xfrm>
            <a:off x="12700" y="-1588"/>
            <a:ext cx="457200" cy="457201"/>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308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4099" name="Rectangle 3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4100" name="Rectangle 33"/>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4101"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2"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7"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8.3</a:t>
            </a:r>
            <a:endParaRPr lang="en-US" sz="2200" b="1" baseline="0" smtClean="0">
              <a:latin typeface="Arial" charset="0"/>
            </a:endParaRPr>
          </a:p>
        </p:txBody>
      </p:sp>
      <p:sp>
        <p:nvSpPr>
          <p:cNvPr id="25608"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Solution Formation</a:t>
            </a:r>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7CB82148-7F9D-4927-9CF7-8FDDD6372BDB}" type="slidenum">
              <a:rPr lang="en-US" altLang="en-US"/>
              <a:pPr/>
              <a:t>‹#›</a:t>
            </a:fld>
            <a:endParaRPr lang="en-US" altLang="en-US"/>
          </a:p>
        </p:txBody>
      </p:sp>
      <p:sp>
        <p:nvSpPr>
          <p:cNvPr id="4107" name="Line 34"/>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8" name="Arc 35"/>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5123" name="Rectangle 17"/>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512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4"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8.4</a:t>
            </a:r>
            <a:endParaRPr lang="en-US" sz="2200" b="1" baseline="0" smtClean="0">
              <a:latin typeface="Arial" charset="0"/>
            </a:endParaRPr>
          </a:p>
        </p:txBody>
      </p:sp>
      <p:sp>
        <p:nvSpPr>
          <p:cNvPr id="37895"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Solubility Rules</a:t>
            </a: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B5C8956A-5A47-4293-BA3D-3143DED922AC}" type="slidenum">
              <a:rPr lang="en-US" altLang="en-US"/>
              <a:pPr/>
              <a:t>‹#›</a:t>
            </a:fld>
            <a:endParaRPr lang="en-US" altLang="en-US"/>
          </a:p>
        </p:txBody>
      </p:sp>
      <p:sp>
        <p:nvSpPr>
          <p:cNvPr id="5130" name="Rectangle 2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5131" name="Line 23"/>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Arc 24"/>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6147"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614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8.5</a:t>
            </a:r>
            <a:endParaRPr lang="en-US" sz="2200" b="1" baseline="0" smtClean="0">
              <a:latin typeface="Arial" charset="0"/>
            </a:endParaRPr>
          </a:p>
        </p:txBody>
      </p:sp>
      <p:sp>
        <p:nvSpPr>
          <p:cNvPr id="5018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Solution Concentration Units</a:t>
            </a:r>
          </a:p>
        </p:txBody>
      </p:sp>
      <p:sp>
        <p:nvSpPr>
          <p:cNvPr id="26522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522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B0FD9A3C-63A7-4353-A2A5-EEE98559D3DB}" type="slidenum">
              <a:rPr lang="en-US" altLang="en-US"/>
              <a:pPr/>
              <a:t>‹#›</a:t>
            </a:fld>
            <a:endParaRPr lang="en-US" altLang="en-US"/>
          </a:p>
        </p:txBody>
      </p:sp>
      <p:sp>
        <p:nvSpPr>
          <p:cNvPr id="6154"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6155"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7171"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7172"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3"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70"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8.6</a:t>
            </a:r>
            <a:endParaRPr lang="en-US" sz="2200" b="1" baseline="0" smtClean="0">
              <a:latin typeface="Arial" charset="0"/>
            </a:endParaRPr>
          </a:p>
        </p:txBody>
      </p:sp>
      <p:sp>
        <p:nvSpPr>
          <p:cNvPr id="62471"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Dilution</a:t>
            </a:r>
          </a:p>
        </p:txBody>
      </p:sp>
      <p:sp>
        <p:nvSpPr>
          <p:cNvPr id="266247"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6248"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A4FE9CE5-2CAC-4DF6-AC3D-0B2862385326}" type="slidenum">
              <a:rPr lang="en-US" altLang="en-US"/>
              <a:pPr/>
              <a:t>‹#›</a:t>
            </a:fld>
            <a:endParaRPr lang="en-US" altLang="en-US"/>
          </a:p>
        </p:txBody>
      </p:sp>
      <p:sp>
        <p:nvSpPr>
          <p:cNvPr id="7178"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7179"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1"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8195"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8196"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7"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8"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8.7</a:t>
            </a:r>
            <a:endParaRPr lang="en-US" sz="2200" b="1" baseline="0" smtClean="0">
              <a:latin typeface="Arial" charset="0"/>
            </a:endParaRPr>
          </a:p>
        </p:txBody>
      </p:sp>
      <p:sp>
        <p:nvSpPr>
          <p:cNvPr id="74759"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Colloidal Dispersions and Suspensions</a:t>
            </a:r>
          </a:p>
        </p:txBody>
      </p:sp>
      <p:sp>
        <p:nvSpPr>
          <p:cNvPr id="267271"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7272"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0C60EC0F-51D9-4D16-99E6-4F223F8009A6}" type="slidenum">
              <a:rPr lang="en-US" altLang="en-US"/>
              <a:pPr/>
              <a:t>‹#›</a:t>
            </a:fld>
            <a:endParaRPr lang="en-US" altLang="en-US"/>
          </a:p>
        </p:txBody>
      </p:sp>
      <p:sp>
        <p:nvSpPr>
          <p:cNvPr id="8202"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8203"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4"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9219"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922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46"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8.8</a:t>
            </a:r>
            <a:endParaRPr lang="en-US" sz="2200" b="1" baseline="0" smtClean="0">
              <a:latin typeface="Arial" charset="0"/>
            </a:endParaRPr>
          </a:p>
        </p:txBody>
      </p:sp>
      <p:sp>
        <p:nvSpPr>
          <p:cNvPr id="87047"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Colligative Properties of Solutions</a:t>
            </a:r>
          </a:p>
        </p:txBody>
      </p:sp>
      <p:sp>
        <p:nvSpPr>
          <p:cNvPr id="268295"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t>Copyright © Cengage Learning. All rights reserved</a:t>
            </a:r>
          </a:p>
        </p:txBody>
      </p:sp>
      <p:sp>
        <p:nvSpPr>
          <p:cNvPr id="268296"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CE30BBDF-475D-46B6-B765-8698452DC24A}" type="slidenum">
              <a:rPr lang="en-US" altLang="en-US"/>
              <a:pPr/>
              <a:t>‹#›</a:t>
            </a:fld>
            <a:endParaRPr lang="en-US" altLang="en-US"/>
          </a:p>
        </p:txBody>
      </p:sp>
      <p:sp>
        <p:nvSpPr>
          <p:cNvPr id="9226"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9227"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MS PGothic"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dissolutionsolidliquid.html" TargetMode="External"/><Relationship Id="rId5" Type="http://schemas.openxmlformats.org/officeDocument/2006/relationships/hyperlink" Target="https://www.youtube.com/watch?v=7PHhBBg-6X0" TargetMode="Externa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hyperlink" Target="#-1,41,Slide%2041"/><Relationship Id="rId3" Type="http://schemas.openxmlformats.org/officeDocument/2006/relationships/hyperlink" Target="#-1,3,Solution"/><Relationship Id="rId7" Type="http://schemas.openxmlformats.org/officeDocument/2006/relationships/hyperlink" Target="#-1,24,Concentration"/><Relationship Id="rId2" Type="http://schemas.openxmlformats.org/officeDocument/2006/relationships/notesSlide" Target="../notesSlides/notesSlide1.xml"/><Relationship Id="rId1" Type="http://schemas.openxmlformats.org/officeDocument/2006/relationships/slideLayout" Target="../slideLayouts/slideLayout123.xml"/><Relationship Id="rId6" Type="http://schemas.openxmlformats.org/officeDocument/2006/relationships/hyperlink" Target="#-1,20,Slide%2020"/><Relationship Id="rId11" Type="http://schemas.openxmlformats.org/officeDocument/2006/relationships/hyperlink" Target="#-1,57,Osmosis"/><Relationship Id="rId5" Type="http://schemas.openxmlformats.org/officeDocument/2006/relationships/hyperlink" Target="#-1,17,For%20a%20Solute%20to%20Dissolve%20in%20a%20Solvent"/><Relationship Id="rId10" Type="http://schemas.openxmlformats.org/officeDocument/2006/relationships/hyperlink" Target="#-1,52,Colligative%20Property"/><Relationship Id="rId4" Type="http://schemas.openxmlformats.org/officeDocument/2006/relationships/hyperlink" Target="#-1,6,Slide%206"/><Relationship Id="rId9" Type="http://schemas.openxmlformats.org/officeDocument/2006/relationships/hyperlink" Target="#-1,47,Colloidal%20Dispersio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7.emf"/><Relationship Id="rId2" Type="http://schemas.openxmlformats.org/officeDocument/2006/relationships/slideLayout" Target="../slideLayouts/slideLayout5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7.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7.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5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5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8.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68.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10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1.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101.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10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852" y="914400"/>
            <a:ext cx="8839200" cy="477838"/>
          </a:xfrm>
        </p:spPr>
        <p:txBody>
          <a:bodyPr rtlCol="0">
            <a:noAutofit/>
          </a:bodyPr>
          <a:lstStyle/>
          <a:p>
            <a:r>
              <a:rPr lang="en-US" sz="2800" b="1" dirty="0" smtClean="0">
                <a:solidFill>
                  <a:srgbClr val="C00000"/>
                </a:solidFill>
                <a:effectLst>
                  <a:outerShdw blurRad="38100" dist="38100" dir="2700000" algn="tl">
                    <a:srgbClr val="000000">
                      <a:alpha val="43137"/>
                    </a:srgbClr>
                  </a:outerShdw>
                </a:effectLst>
              </a:rPr>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
            </a:r>
            <a:br>
              <a:rPr lang="en-US" sz="2800" b="1" dirty="0" smtClean="0">
                <a:solidFill>
                  <a:srgbClr val="C00000"/>
                </a:solidFill>
                <a:effectLst>
                  <a:outerShdw blurRad="38100" dist="38100" dir="2700000" algn="tl">
                    <a:srgbClr val="000000">
                      <a:alpha val="43137"/>
                    </a:srgbClr>
                  </a:outerShdw>
                </a:effectLst>
              </a:rPr>
            </a:br>
            <a:r>
              <a:rPr lang="en-US" sz="2800" b="1" dirty="0" smtClean="0">
                <a:solidFill>
                  <a:srgbClr val="C00000"/>
                </a:solidFill>
                <a:effectLst>
                  <a:outerShdw blurRad="38100" dist="38100" dir="2700000" algn="tl">
                    <a:srgbClr val="000000">
                      <a:alpha val="43137"/>
                    </a:srgbClr>
                  </a:outerShdw>
                </a:effectLst>
              </a:rPr>
              <a:t>Chapter 8. </a:t>
            </a:r>
            <a:r>
              <a:rPr lang="en-US" altLang="en-US" sz="2800" b="1" dirty="0" smtClean="0">
                <a:solidFill>
                  <a:srgbClr val="C00000"/>
                </a:solidFill>
                <a:effectLst>
                  <a:outerShdw blurRad="38100" dist="38100" dir="2700000" algn="tl">
                    <a:srgbClr val="000000">
                      <a:alpha val="43137"/>
                    </a:srgbClr>
                  </a:outerShdw>
                </a:effectLst>
              </a:rPr>
              <a:t>Solutions</a:t>
            </a:r>
            <a:br>
              <a:rPr lang="en-US" altLang="en-US" sz="2800" b="1" dirty="0" smtClean="0">
                <a:solidFill>
                  <a:srgbClr val="C00000"/>
                </a:solidFill>
                <a:effectLst>
                  <a:outerShdw blurRad="38100" dist="38100" dir="2700000" algn="tl">
                    <a:srgbClr val="000000">
                      <a:alpha val="43137"/>
                    </a:srgbClr>
                  </a:outerShdw>
                </a:effectLst>
              </a:rPr>
            </a:br>
            <a:r>
              <a:rPr lang="en-US" altLang="en-US" sz="2800" b="1" dirty="0" smtClean="0">
                <a:solidFill>
                  <a:srgbClr val="C00000"/>
                </a:solidFill>
                <a:effectLst>
                  <a:outerShdw blurRad="38100" dist="38100" dir="2700000" algn="tl">
                    <a:srgbClr val="000000">
                      <a:alpha val="43137"/>
                    </a:srgbClr>
                  </a:outerShdw>
                </a:effectLst>
              </a:rPr>
              <a:t/>
            </a:r>
            <a:br>
              <a:rPr lang="en-US" altLang="en-US" sz="2800" b="1" dirty="0" smtClean="0">
                <a:solidFill>
                  <a:srgbClr val="C00000"/>
                </a:solidFill>
                <a:effectLst>
                  <a:outerShdw blurRad="38100" dist="38100" dir="2700000" algn="tl">
                    <a:srgbClr val="000000">
                      <a:alpha val="43137"/>
                    </a:srgbClr>
                  </a:outerShdw>
                </a:effectLst>
              </a:rPr>
            </a:br>
            <a:endParaRPr lang="en-US" altLang="en-US" sz="2800" b="1" kern="0" baseline="0" dirty="0" smtClean="0">
              <a:solidFill>
                <a:srgbClr val="C00000"/>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733425" y="990600"/>
            <a:ext cx="8029575" cy="5029200"/>
          </a:xfrm>
        </p:spPr>
        <p:txBody>
          <a:bodyPr rtlCol="0">
            <a:normAutofit/>
          </a:bodyPr>
          <a:lstStyle/>
          <a:p>
            <a:pPr algn="l" fontAlgn="auto">
              <a:lnSpc>
                <a:spcPct val="50000"/>
              </a:lnSpc>
              <a:spcBef>
                <a:spcPct val="50000"/>
              </a:spcBef>
              <a:spcAft>
                <a:spcPts val="0"/>
              </a:spcAft>
              <a:defRPr/>
            </a:pPr>
            <a:r>
              <a:rPr lang="en-US" dirty="0">
                <a:solidFill>
                  <a:srgbClr val="000066"/>
                </a:solidFill>
                <a:effectLst>
                  <a:outerShdw blurRad="38100" dist="38100" dir="2700000" algn="tl">
                    <a:srgbClr val="C0C0C0"/>
                  </a:outerShdw>
                </a:effectLst>
                <a:latin typeface="Times New Roman" pitchFamily="18" charset="0"/>
              </a:rPr>
              <a:t>Introduction to </a:t>
            </a:r>
            <a:r>
              <a:rPr lang="en-US" dirty="0" smtClean="0">
                <a:solidFill>
                  <a:srgbClr val="000066"/>
                </a:solidFill>
                <a:effectLst>
                  <a:outerShdw blurRad="38100" dist="38100" dir="2700000" algn="tl">
                    <a:srgbClr val="C0C0C0"/>
                  </a:outerShdw>
                </a:effectLst>
                <a:latin typeface="Times New Roman" pitchFamily="18" charset="0"/>
              </a:rPr>
              <a:t>Inorganic Chemistry</a:t>
            </a:r>
            <a:endParaRPr lang="en-US" dirty="0">
              <a:latin typeface="Times New Roman" pitchFamily="18" charset="0"/>
            </a:endParaRPr>
          </a:p>
          <a:p>
            <a:pPr algn="l" fontAlgn="auto">
              <a:lnSpc>
                <a:spcPct val="50000"/>
              </a:lnSpc>
              <a:spcBef>
                <a:spcPct val="50000"/>
              </a:spcBef>
              <a:spcAft>
                <a:spcPts val="0"/>
              </a:spcAft>
              <a:defRPr/>
            </a:pPr>
            <a:r>
              <a:rPr lang="en-US" dirty="0">
                <a:solidFill>
                  <a:srgbClr val="008000"/>
                </a:solidFill>
                <a:latin typeface="Times New Roman" pitchFamily="18" charset="0"/>
              </a:rPr>
              <a:t>Instructor</a:t>
            </a:r>
            <a:r>
              <a:rPr lang="en-US" dirty="0">
                <a:latin typeface="Times New Roman" pitchFamily="18" charset="0"/>
              </a:rPr>
              <a:t> Dr. </a:t>
            </a:r>
            <a:r>
              <a:rPr lang="en-US" dirty="0" err="1">
                <a:latin typeface="Times New Roman" pitchFamily="18" charset="0"/>
              </a:rPr>
              <a:t>Upali</a:t>
            </a:r>
            <a:r>
              <a:rPr lang="en-US" dirty="0">
                <a:latin typeface="Times New Roman" pitchFamily="18" charset="0"/>
              </a:rPr>
              <a:t> </a:t>
            </a:r>
            <a:r>
              <a:rPr lang="en-US" dirty="0" err="1">
                <a:latin typeface="Times New Roman" pitchFamily="18" charset="0"/>
              </a:rPr>
              <a:t>Siriwardane</a:t>
            </a:r>
            <a:r>
              <a:rPr lang="en-US" dirty="0">
                <a:latin typeface="Times New Roman" pitchFamily="18" charset="0"/>
              </a:rPr>
              <a:t> (Ph.D. Ohio State) </a:t>
            </a:r>
          </a:p>
          <a:p>
            <a:pPr algn="l" fontAlgn="auto">
              <a:lnSpc>
                <a:spcPct val="50000"/>
              </a:lnSpc>
              <a:spcBef>
                <a:spcPct val="50000"/>
              </a:spcBef>
              <a:spcAft>
                <a:spcPts val="0"/>
              </a:spcAft>
              <a:defRPr/>
            </a:pPr>
            <a:r>
              <a:rPr lang="en-US" dirty="0">
                <a:latin typeface="Times New Roman" pitchFamily="18" charset="0"/>
              </a:rPr>
              <a:t>E-mail:  upali@latech.edu </a:t>
            </a:r>
          </a:p>
          <a:p>
            <a:pPr algn="l" fontAlgn="auto">
              <a:lnSpc>
                <a:spcPct val="50000"/>
              </a:lnSpc>
              <a:spcBef>
                <a:spcPct val="50000"/>
              </a:spcBef>
              <a:spcAft>
                <a:spcPts val="0"/>
              </a:spcAft>
              <a:defRPr/>
            </a:pPr>
            <a:r>
              <a:rPr lang="en-US" b="1" dirty="0">
                <a:solidFill>
                  <a:srgbClr val="C00000"/>
                </a:solidFill>
                <a:latin typeface="Times New Roman" pitchFamily="18" charset="0"/>
              </a:rPr>
              <a:t>Office</a:t>
            </a:r>
            <a:r>
              <a:rPr lang="en-US" dirty="0">
                <a:latin typeface="Times New Roman" pitchFamily="18" charset="0"/>
              </a:rPr>
              <a:t>:  311 Carson Taylor Hall ; Phone: 318-257-4941</a:t>
            </a:r>
            <a:r>
              <a:rPr lang="en-US" dirty="0" smtClean="0">
                <a:latin typeface="Times New Roman" pitchFamily="18" charset="0"/>
              </a:rPr>
              <a:t>;</a:t>
            </a:r>
          </a:p>
          <a:p>
            <a:pPr algn="l" fontAlgn="auto">
              <a:lnSpc>
                <a:spcPct val="50000"/>
              </a:lnSpc>
              <a:spcBef>
                <a:spcPct val="50000"/>
              </a:spcBef>
              <a:spcAft>
                <a:spcPts val="0"/>
              </a:spcAft>
              <a:defRPr/>
            </a:pPr>
            <a:r>
              <a:rPr lang="en-US" b="1" u="sng" dirty="0"/>
              <a:t>Office Hours</a:t>
            </a:r>
            <a:r>
              <a:rPr lang="en-US" dirty="0"/>
              <a:t>:  MWF 8:00-9:00 and 11:00-12:00;  </a:t>
            </a:r>
            <a:endParaRPr lang="en-US" dirty="0" smtClean="0"/>
          </a:p>
          <a:p>
            <a:pPr algn="l" fontAlgn="auto">
              <a:lnSpc>
                <a:spcPct val="50000"/>
              </a:lnSpc>
              <a:spcBef>
                <a:spcPct val="50000"/>
              </a:spcBef>
              <a:spcAft>
                <a:spcPts val="0"/>
              </a:spcAft>
              <a:defRPr/>
            </a:pPr>
            <a:r>
              <a:rPr lang="en-US" dirty="0"/>
              <a:t>	 </a:t>
            </a:r>
            <a:r>
              <a:rPr lang="en-US" dirty="0" smtClean="0"/>
              <a:t>           TR 10:00-12:00 </a:t>
            </a:r>
            <a:endParaRPr lang="en-US" dirty="0"/>
          </a:p>
          <a:p>
            <a:pPr algn="l" fontAlgn="auto">
              <a:lnSpc>
                <a:spcPct val="50000"/>
              </a:lnSpc>
              <a:spcBef>
                <a:spcPct val="50000"/>
              </a:spcBef>
              <a:spcAft>
                <a:spcPts val="0"/>
              </a:spcAft>
              <a:defRPr/>
            </a:pPr>
            <a:r>
              <a:rPr lang="en-US" dirty="0" smtClean="0">
                <a:latin typeface="Times New Roman" pitchFamily="18" charset="0"/>
              </a:rPr>
              <a:t>Contact </a:t>
            </a:r>
            <a:r>
              <a:rPr lang="en-US" dirty="0">
                <a:latin typeface="Times New Roman" pitchFamily="18" charset="0"/>
              </a:rPr>
              <a:t>me trough </a:t>
            </a:r>
            <a:r>
              <a:rPr lang="en-US" dirty="0" smtClean="0">
                <a:latin typeface="Times New Roman" pitchFamily="18" charset="0"/>
              </a:rPr>
              <a:t>phone or e-mail </a:t>
            </a:r>
            <a:r>
              <a:rPr lang="en-US" dirty="0">
                <a:latin typeface="Times New Roman" pitchFamily="18" charset="0"/>
              </a:rPr>
              <a:t>if you have questions</a:t>
            </a:r>
          </a:p>
          <a:p>
            <a:pPr algn="l" fontAlgn="auto">
              <a:spcBef>
                <a:spcPct val="5000"/>
              </a:spcBef>
              <a:spcAft>
                <a:spcPts val="0"/>
              </a:spcAft>
              <a:defRPr/>
            </a:pPr>
            <a:r>
              <a:rPr lang="en-US" dirty="0">
                <a:solidFill>
                  <a:srgbClr val="000066"/>
                </a:solidFill>
                <a:latin typeface="Times New Roman" pitchFamily="18" charset="0"/>
              </a:rPr>
              <a:t>Online Tests on Following days</a:t>
            </a:r>
          </a:p>
          <a:p>
            <a:pPr algn="l" fontAlgn="auto">
              <a:spcBef>
                <a:spcPct val="5000"/>
              </a:spcBef>
              <a:spcAft>
                <a:spcPts val="0"/>
              </a:spcAft>
              <a:defRPr/>
            </a:pPr>
            <a:r>
              <a:rPr lang="en-US" dirty="0" smtClean="0">
                <a:solidFill>
                  <a:srgbClr val="000066"/>
                </a:solidFill>
                <a:latin typeface="Times New Roman" pitchFamily="18" charset="0"/>
              </a:rPr>
              <a:t>March 24, 2017</a:t>
            </a:r>
            <a:r>
              <a:rPr lang="en-US" dirty="0" smtClean="0">
                <a:latin typeface="Times New Roman" pitchFamily="18" charset="0"/>
              </a:rPr>
              <a:t>:</a:t>
            </a:r>
            <a:r>
              <a:rPr lang="en-US" dirty="0" smtClean="0">
                <a:solidFill>
                  <a:srgbClr val="000066"/>
                </a:solidFill>
                <a:latin typeface="Times New Roman" pitchFamily="18" charset="0"/>
              </a:rPr>
              <a:t>   </a:t>
            </a:r>
            <a:r>
              <a:rPr lang="en-US" dirty="0" smtClean="0">
                <a:latin typeface="Times New Roman" pitchFamily="18" charset="0"/>
              </a:rPr>
              <a:t>  Test </a:t>
            </a:r>
            <a:r>
              <a:rPr lang="en-US" dirty="0">
                <a:latin typeface="Times New Roman" pitchFamily="18" charset="0"/>
              </a:rPr>
              <a:t>1 (Chapters </a:t>
            </a:r>
            <a:r>
              <a:rPr lang="en-US" dirty="0" smtClean="0">
                <a:latin typeface="Times New Roman" pitchFamily="18" charset="0"/>
              </a:rPr>
              <a:t>1-3)</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April 10, </a:t>
            </a:r>
            <a:r>
              <a:rPr lang="en-US" dirty="0">
                <a:solidFill>
                  <a:srgbClr val="000066"/>
                </a:solidFill>
                <a:latin typeface="Times New Roman" pitchFamily="18" charset="0"/>
              </a:rPr>
              <a:t>2017 </a:t>
            </a:r>
            <a:r>
              <a:rPr lang="en-US" dirty="0">
                <a:latin typeface="Times New Roman" pitchFamily="18" charset="0"/>
              </a:rPr>
              <a:t>:</a:t>
            </a:r>
            <a:r>
              <a:rPr lang="en-US" dirty="0">
                <a:solidFill>
                  <a:srgbClr val="000066"/>
                </a:solidFill>
                <a:latin typeface="Times New Roman" pitchFamily="18" charset="0"/>
              </a:rPr>
              <a:t>   </a:t>
            </a:r>
            <a:r>
              <a:rPr lang="en-US" dirty="0">
                <a:latin typeface="Times New Roman" pitchFamily="18" charset="0"/>
              </a:rPr>
              <a:t> </a:t>
            </a:r>
            <a:r>
              <a:rPr lang="en-US" dirty="0" smtClean="0">
                <a:latin typeface="Times New Roman" pitchFamily="18" charset="0"/>
              </a:rPr>
              <a:t>    Test </a:t>
            </a:r>
            <a:r>
              <a:rPr lang="en-US" dirty="0">
                <a:latin typeface="Times New Roman" pitchFamily="18" charset="0"/>
              </a:rPr>
              <a:t>2 (Chapters </a:t>
            </a:r>
            <a:r>
              <a:rPr lang="en-US" dirty="0" smtClean="0">
                <a:latin typeface="Times New Roman" pitchFamily="18" charset="0"/>
              </a:rPr>
              <a:t>4-5)</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April 28, 2017</a:t>
            </a:r>
            <a:r>
              <a:rPr lang="en-US" dirty="0" smtClean="0">
                <a:latin typeface="Times New Roman" pitchFamily="18" charset="0"/>
              </a:rPr>
              <a:t>:   </a:t>
            </a:r>
            <a:r>
              <a:rPr lang="en-US" dirty="0">
                <a:latin typeface="Times New Roman" pitchFamily="18" charset="0"/>
              </a:rPr>
              <a:t>Test 3 (Chapters </a:t>
            </a:r>
            <a:r>
              <a:rPr lang="en-US" dirty="0" smtClean="0">
                <a:latin typeface="Times New Roman" pitchFamily="18" charset="0"/>
              </a:rPr>
              <a:t>6,7 &amp;8)</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12, </a:t>
            </a:r>
            <a:r>
              <a:rPr lang="en-US" dirty="0">
                <a:solidFill>
                  <a:srgbClr val="000066"/>
                </a:solidFill>
                <a:latin typeface="Times New Roman" pitchFamily="18" charset="0"/>
              </a:rPr>
              <a:t>2017 </a:t>
            </a:r>
            <a:r>
              <a:rPr lang="en-US" dirty="0">
                <a:latin typeface="Times New Roman" pitchFamily="18" charset="0"/>
              </a:rPr>
              <a:t>:   Test 4 (Chapters </a:t>
            </a:r>
            <a:r>
              <a:rPr lang="en-US" dirty="0" smtClean="0">
                <a:latin typeface="Times New Roman" pitchFamily="18" charset="0"/>
              </a:rPr>
              <a:t>9, 10 &amp;11)</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15, </a:t>
            </a:r>
            <a:r>
              <a:rPr lang="en-US" dirty="0">
                <a:solidFill>
                  <a:srgbClr val="000066"/>
                </a:solidFill>
                <a:latin typeface="Times New Roman" pitchFamily="18" charset="0"/>
              </a:rPr>
              <a:t>2017</a:t>
            </a:r>
            <a:r>
              <a:rPr lang="en-US" dirty="0">
                <a:latin typeface="Times New Roman" pitchFamily="18" charset="0"/>
              </a:rPr>
              <a:t>:     Make Up Exam: Chapters </a:t>
            </a:r>
            <a:r>
              <a:rPr lang="en-US" dirty="0" smtClean="0">
                <a:latin typeface="Times New Roman" pitchFamily="18" charset="0"/>
              </a:rPr>
              <a:t>1-11)</a:t>
            </a:r>
            <a:endParaRPr lang="en-US" dirty="0">
              <a:latin typeface="Times New Roman" pitchFamily="18" charset="0"/>
            </a:endParaRPr>
          </a:p>
          <a:p>
            <a:pPr fontAlgn="auto">
              <a:spcAft>
                <a:spcPts val="0"/>
              </a:spcAft>
              <a:defRPr/>
            </a:pPr>
            <a:r>
              <a:rPr lang="en-US" dirty="0" smtClean="0"/>
              <a:t>.  </a:t>
            </a:r>
            <a:endParaRPr lang="en-US" dirty="0"/>
          </a:p>
          <a:p>
            <a:pPr fontAlgn="auto">
              <a:spcAft>
                <a:spcPts val="0"/>
              </a:spcAft>
              <a:defRPr/>
            </a:pPr>
            <a:endParaRPr lang="en-US" dirty="0"/>
          </a:p>
        </p:txBody>
      </p:sp>
      <p:sp>
        <p:nvSpPr>
          <p:cNvPr id="5" name="Slide Number Placeholder 4"/>
          <p:cNvSpPr>
            <a:spLocks noGrp="1"/>
          </p:cNvSpPr>
          <p:nvPr>
            <p:ph type="sldNum" sz="quarter" idx="12"/>
          </p:nvPr>
        </p:nvSpPr>
        <p:spPr/>
        <p:txBody>
          <a:bodyPr/>
          <a:lstStyle/>
          <a:p>
            <a:pPr>
              <a:defRPr/>
            </a:pPr>
            <a:fld id="{588625E5-8C1E-42E9-A6A8-43509F240EED}" type="slidenum">
              <a:rPr lang="en-US"/>
              <a:pPr>
                <a:defRPr/>
              </a:pPr>
              <a:t>1</a:t>
            </a:fld>
            <a:endParaRPr lang="en-US"/>
          </a:p>
        </p:txBody>
      </p:sp>
    </p:spTree>
    <p:extLst>
      <p:ext uri="{BB962C8B-B14F-4D97-AF65-F5344CB8AC3E}">
        <p14:creationId xmlns:p14="http://schemas.microsoft.com/office/powerpoint/2010/main" val="34119091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7CD2583-0860-4B94-9DDE-57F4B9C6B3B3}" type="slidenum">
              <a:rPr lang="en-US" altLang="en-US" sz="1000"/>
              <a:pPr>
                <a:spcBef>
                  <a:spcPct val="0"/>
                </a:spcBef>
                <a:buFontTx/>
                <a:buNone/>
              </a:pPr>
              <a:t>10</a:t>
            </a:fld>
            <a:endParaRPr lang="en-US" altLang="en-US" sz="1000"/>
          </a:p>
        </p:txBody>
      </p:sp>
      <p:sp>
        <p:nvSpPr>
          <p:cNvPr id="23556" name="Rectangle 2"/>
          <p:cNvSpPr>
            <a:spLocks noGrp="1" noChangeArrowheads="1"/>
          </p:cNvSpPr>
          <p:nvPr>
            <p:ph type="body" idx="1"/>
          </p:nvPr>
        </p:nvSpPr>
        <p:spPr>
          <a:xfrm>
            <a:off x="457200" y="1714500"/>
            <a:ext cx="8153400" cy="4315027"/>
          </a:xfrm>
        </p:spPr>
        <p:txBody>
          <a:bodyPr/>
          <a:lstStyle/>
          <a:p>
            <a:pPr marL="347663" indent="-347663" eaLnBrk="1" hangingPunct="1"/>
            <a:r>
              <a:rPr lang="en-US" altLang="en-US" sz="2800" dirty="0" smtClean="0"/>
              <a:t>The amount of gas that will dissolve in a liquid (</a:t>
            </a:r>
            <a:r>
              <a:rPr lang="en-US" altLang="en-US" sz="2800" dirty="0" smtClean="0">
                <a:solidFill>
                  <a:srgbClr val="C00000"/>
                </a:solidFill>
              </a:rPr>
              <a:t>P</a:t>
            </a:r>
            <a:r>
              <a:rPr lang="en-US" altLang="en-US" sz="2800" dirty="0" smtClean="0"/>
              <a:t>) at a given temperature is </a:t>
            </a:r>
            <a:r>
              <a:rPr lang="en-US" altLang="en-US" sz="2800" dirty="0" smtClean="0">
                <a:solidFill>
                  <a:srgbClr val="C00000"/>
                </a:solidFill>
              </a:rPr>
              <a:t>directly</a:t>
            </a:r>
            <a:r>
              <a:rPr lang="en-US" altLang="en-US" sz="2800" dirty="0" smtClean="0"/>
              <a:t> proportional to the </a:t>
            </a:r>
            <a:r>
              <a:rPr lang="en-US" altLang="en-US" sz="2800" dirty="0" smtClean="0">
                <a:solidFill>
                  <a:srgbClr val="C00000"/>
                </a:solidFill>
              </a:rPr>
              <a:t>partial pressure </a:t>
            </a:r>
            <a:r>
              <a:rPr lang="en-US" altLang="en-US" sz="2800" dirty="0" smtClean="0"/>
              <a:t>(</a:t>
            </a:r>
            <a:r>
              <a:rPr lang="en-US" altLang="en-US" sz="2800" dirty="0" err="1" smtClean="0">
                <a:solidFill>
                  <a:srgbClr val="C00000"/>
                </a:solidFill>
              </a:rPr>
              <a:t>P</a:t>
            </a:r>
            <a:r>
              <a:rPr lang="en-US" altLang="en-US" sz="2800" baseline="-25000" dirty="0" err="1" smtClean="0">
                <a:solidFill>
                  <a:srgbClr val="C00000"/>
                </a:solidFill>
              </a:rPr>
              <a:t>x</a:t>
            </a:r>
            <a:r>
              <a:rPr lang="en-US" altLang="en-US" sz="2800" dirty="0" smtClean="0"/>
              <a:t>) of the gas above the liquid.</a:t>
            </a:r>
          </a:p>
          <a:p>
            <a:pPr marL="0" indent="0" eaLnBrk="1" hangingPunct="1">
              <a:buNone/>
            </a:pPr>
            <a:r>
              <a:rPr lang="en-US" altLang="en-US" sz="2800" dirty="0">
                <a:solidFill>
                  <a:srgbClr val="C00000"/>
                </a:solidFill>
              </a:rPr>
              <a:t> </a:t>
            </a:r>
            <a:r>
              <a:rPr lang="en-US" altLang="en-US" sz="2800" dirty="0" smtClean="0">
                <a:solidFill>
                  <a:srgbClr val="C00000"/>
                </a:solidFill>
              </a:rPr>
              <a:t>             S  = </a:t>
            </a:r>
            <a:r>
              <a:rPr lang="en-US" altLang="en-US" sz="2800" dirty="0" err="1" smtClean="0">
                <a:solidFill>
                  <a:srgbClr val="C00000"/>
                </a:solidFill>
              </a:rPr>
              <a:t>K</a:t>
            </a:r>
            <a:r>
              <a:rPr lang="en-US" altLang="en-US" sz="2800" baseline="-25000" dirty="0" err="1" smtClean="0">
                <a:solidFill>
                  <a:srgbClr val="C00000"/>
                </a:solidFill>
              </a:rPr>
              <a:t>h</a:t>
            </a:r>
            <a:r>
              <a:rPr lang="en-US" altLang="en-US" sz="2800" dirty="0" smtClean="0">
                <a:solidFill>
                  <a:srgbClr val="C00000"/>
                </a:solidFill>
              </a:rPr>
              <a:t> </a:t>
            </a:r>
            <a:r>
              <a:rPr lang="en-US" altLang="en-US" sz="2800" dirty="0" err="1" smtClean="0">
                <a:solidFill>
                  <a:srgbClr val="C00000"/>
                </a:solidFill>
              </a:rPr>
              <a:t>P</a:t>
            </a:r>
            <a:r>
              <a:rPr lang="en-US" altLang="en-US" sz="2800" baseline="-25000" dirty="0" err="1" smtClean="0">
                <a:solidFill>
                  <a:srgbClr val="C00000"/>
                </a:solidFill>
              </a:rPr>
              <a:t>x</a:t>
            </a:r>
            <a:r>
              <a:rPr lang="en-US" altLang="en-US" sz="2800" baseline="-25000" dirty="0" smtClean="0">
                <a:solidFill>
                  <a:srgbClr val="C00000"/>
                </a:solidFill>
              </a:rPr>
              <a:t>    </a:t>
            </a:r>
          </a:p>
          <a:p>
            <a:pPr marL="0" indent="0" eaLnBrk="1" hangingPunct="1">
              <a:buNone/>
            </a:pPr>
            <a:r>
              <a:rPr lang="en-US" altLang="en-US" sz="2800" baseline="-25000" dirty="0" smtClean="0"/>
              <a:t>	 </a:t>
            </a:r>
            <a:r>
              <a:rPr lang="en-US" altLang="en-US" sz="2800" dirty="0" err="1"/>
              <a:t>K</a:t>
            </a:r>
            <a:r>
              <a:rPr lang="en-US" altLang="en-US" sz="2800" baseline="-25000" dirty="0" err="1"/>
              <a:t>h</a:t>
            </a:r>
            <a:r>
              <a:rPr lang="en-US" altLang="en-US" sz="2800" baseline="-25000" dirty="0"/>
              <a:t> </a:t>
            </a:r>
            <a:r>
              <a:rPr lang="en-US" altLang="en-US" sz="2800" dirty="0" smtClean="0"/>
              <a:t>=</a:t>
            </a:r>
            <a:r>
              <a:rPr lang="en-US" altLang="en-US" sz="2800" baseline="-25000" dirty="0" smtClean="0"/>
              <a:t> </a:t>
            </a:r>
            <a:r>
              <a:rPr lang="en-US" altLang="en-US" sz="2800" dirty="0" smtClean="0"/>
              <a:t>Henry’s constant </a:t>
            </a:r>
            <a:r>
              <a:rPr lang="en-US" altLang="en-US" sz="2800" dirty="0"/>
              <a:t>f</a:t>
            </a:r>
            <a:r>
              <a:rPr lang="en-US" altLang="en-US" sz="2800" dirty="0" smtClean="0"/>
              <a:t>or the system</a:t>
            </a:r>
          </a:p>
          <a:p>
            <a:pPr marL="347663" indent="-347663" eaLnBrk="1" hangingPunct="1"/>
            <a:r>
              <a:rPr lang="en-US" altLang="en-US" sz="2800" dirty="0" smtClean="0"/>
              <a:t>As the </a:t>
            </a:r>
            <a:r>
              <a:rPr lang="en-US" altLang="en-US" sz="2800" dirty="0" smtClean="0">
                <a:solidFill>
                  <a:srgbClr val="C00000"/>
                </a:solidFill>
              </a:rPr>
              <a:t>pressure of a gas </a:t>
            </a:r>
            <a:r>
              <a:rPr lang="en-US" altLang="en-US" sz="2800" dirty="0" smtClean="0"/>
              <a:t>above the liquid </a:t>
            </a:r>
            <a:r>
              <a:rPr lang="en-US" altLang="en-US" sz="2800" dirty="0" smtClean="0">
                <a:solidFill>
                  <a:srgbClr val="C00000"/>
                </a:solidFill>
              </a:rPr>
              <a:t>increases</a:t>
            </a:r>
            <a:r>
              <a:rPr lang="en-US" altLang="en-US" sz="2800" dirty="0" smtClean="0"/>
              <a:t>, the </a:t>
            </a:r>
            <a:r>
              <a:rPr lang="en-US" altLang="en-US" sz="2800" dirty="0" smtClean="0">
                <a:solidFill>
                  <a:srgbClr val="C00000"/>
                </a:solidFill>
              </a:rPr>
              <a:t>solubility of the gas increases</a:t>
            </a:r>
            <a:r>
              <a:rPr lang="en-US" altLang="en-US" sz="2800" dirty="0" smtClean="0"/>
              <a:t>.</a:t>
            </a:r>
          </a:p>
          <a:p>
            <a:pPr marL="347663" indent="-347663" eaLnBrk="1" hangingPunct="1"/>
            <a:r>
              <a:rPr lang="en-US" altLang="en-US" sz="2800" dirty="0" err="1" smtClean="0"/>
              <a:t>Eg</a:t>
            </a:r>
            <a:r>
              <a:rPr lang="en-US" altLang="en-US" sz="2800" dirty="0" smtClean="0"/>
              <a:t>. </a:t>
            </a:r>
            <a:r>
              <a:rPr lang="en-US" altLang="en-US" sz="2800" dirty="0" smtClean="0">
                <a:solidFill>
                  <a:srgbClr val="C00000"/>
                </a:solidFill>
              </a:rPr>
              <a:t>CO</a:t>
            </a:r>
            <a:r>
              <a:rPr lang="en-US" altLang="en-US" sz="2800" baseline="-25000" dirty="0" smtClean="0">
                <a:solidFill>
                  <a:srgbClr val="C00000"/>
                </a:solidFill>
              </a:rPr>
              <a:t>2</a:t>
            </a:r>
            <a:r>
              <a:rPr lang="en-US" altLang="en-US" sz="2800" dirty="0" smtClean="0">
                <a:solidFill>
                  <a:srgbClr val="C00000"/>
                </a:solidFill>
              </a:rPr>
              <a:t> in water </a:t>
            </a:r>
            <a:r>
              <a:rPr lang="en-US" altLang="en-US" sz="2800" dirty="0" smtClean="0"/>
              <a:t>(carbonated water)</a:t>
            </a:r>
          </a:p>
        </p:txBody>
      </p:sp>
      <p:sp>
        <p:nvSpPr>
          <p:cNvPr id="23557" name="Rectangle 3"/>
          <p:cNvSpPr>
            <a:spLocks noGrp="1" noChangeArrowheads="1"/>
          </p:cNvSpPr>
          <p:nvPr>
            <p:ph type="title"/>
          </p:nvPr>
        </p:nvSpPr>
        <p:spPr/>
        <p:txBody>
          <a:bodyPr/>
          <a:lstStyle/>
          <a:p>
            <a:pPr eaLnBrk="1" hangingPunct="1">
              <a:spcBef>
                <a:spcPct val="20000"/>
              </a:spcBef>
            </a:pPr>
            <a:r>
              <a:rPr lang="en-US" altLang="en-US" dirty="0" smtClean="0"/>
              <a:t>Henry</a:t>
            </a:r>
            <a:r>
              <a:rPr lang="ja-JP" altLang="en-US" dirty="0" smtClean="0"/>
              <a:t>’</a:t>
            </a:r>
            <a:r>
              <a:rPr lang="en-US" altLang="ja-JP" dirty="0" smtClean="0"/>
              <a:t>s Law (for </a:t>
            </a:r>
            <a:r>
              <a:rPr lang="en-US" altLang="ja-JP" dirty="0" smtClean="0">
                <a:solidFill>
                  <a:srgbClr val="C00000"/>
                </a:solidFill>
              </a:rPr>
              <a:t>gas solubility in a liquid</a:t>
            </a:r>
            <a:r>
              <a:rPr lang="en-US" altLang="ja-JP" dirty="0" smtClean="0"/>
              <a:t>)</a:t>
            </a:r>
            <a:endParaRPr lang="en-US" altLang="en-US" dirty="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5295E284-501C-4F85-B490-5F58A4036216}" type="slidenum">
              <a:rPr lang="en-US" altLang="en-US" sz="1000"/>
              <a:pPr>
                <a:spcBef>
                  <a:spcPct val="0"/>
                </a:spcBef>
                <a:buFontTx/>
                <a:buNone/>
              </a:pPr>
              <a:t>11</a:t>
            </a:fld>
            <a:endParaRPr lang="en-US" altLang="en-US" sz="1000"/>
          </a:p>
        </p:txBody>
      </p:sp>
      <p:sp>
        <p:nvSpPr>
          <p:cNvPr id="26628" name="Rectangle 2"/>
          <p:cNvSpPr>
            <a:spLocks noGrp="1" noChangeArrowheads="1"/>
          </p:cNvSpPr>
          <p:nvPr>
            <p:ph type="body" idx="1"/>
          </p:nvPr>
        </p:nvSpPr>
        <p:spPr>
          <a:xfrm>
            <a:off x="457200" y="1714500"/>
            <a:ext cx="8153400" cy="2312988"/>
          </a:xfrm>
        </p:spPr>
        <p:txBody>
          <a:bodyPr/>
          <a:lstStyle/>
          <a:p>
            <a:pPr marL="347663" indent="-347663" eaLnBrk="1" hangingPunct="1"/>
            <a:r>
              <a:rPr lang="en-US" altLang="en-US" sz="2800" dirty="0" smtClean="0"/>
              <a:t>A solution that </a:t>
            </a:r>
            <a:r>
              <a:rPr lang="en-US" altLang="en-US" sz="2800" dirty="0" smtClean="0">
                <a:solidFill>
                  <a:srgbClr val="C00000"/>
                </a:solidFill>
              </a:rPr>
              <a:t>contains less than the maximum </a:t>
            </a:r>
            <a:r>
              <a:rPr lang="en-US" altLang="en-US" sz="2800" dirty="0" smtClean="0"/>
              <a:t>amount of solute that can be dissolved under the conditions at which the solution exists.</a:t>
            </a:r>
          </a:p>
          <a:p>
            <a:pPr marL="347663" indent="-347663" eaLnBrk="1" hangingPunct="1"/>
            <a:r>
              <a:rPr lang="en-US" altLang="en-US" sz="2800" dirty="0" smtClean="0"/>
              <a:t>Most solutions we encounter fall into this category.</a:t>
            </a:r>
          </a:p>
        </p:txBody>
      </p:sp>
      <p:sp>
        <p:nvSpPr>
          <p:cNvPr id="26629" name="Rectangle 3"/>
          <p:cNvSpPr>
            <a:spLocks noGrp="1" noChangeArrowheads="1"/>
          </p:cNvSpPr>
          <p:nvPr>
            <p:ph type="title"/>
          </p:nvPr>
        </p:nvSpPr>
        <p:spPr/>
        <p:txBody>
          <a:bodyPr/>
          <a:lstStyle/>
          <a:p>
            <a:pPr eaLnBrk="1" hangingPunct="1">
              <a:spcBef>
                <a:spcPct val="20000"/>
              </a:spcBef>
            </a:pPr>
            <a:r>
              <a:rPr lang="en-US" altLang="en-US" smtClean="0"/>
              <a:t>Unsaturated Solution</a:t>
            </a:r>
          </a:p>
        </p:txBody>
      </p:sp>
      <p:pic>
        <p:nvPicPr>
          <p:cNvPr id="2" name="Picture 1"/>
          <p:cNvPicPr>
            <a:picLocks noChangeAspect="1"/>
          </p:cNvPicPr>
          <p:nvPr/>
        </p:nvPicPr>
        <p:blipFill>
          <a:blip r:embed="rId3"/>
          <a:stretch>
            <a:fillRect/>
          </a:stretch>
        </p:blipFill>
        <p:spPr>
          <a:xfrm>
            <a:off x="3810000" y="3810000"/>
            <a:ext cx="1743075" cy="2249315"/>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F765807-0590-4578-B4B7-6EB72D46F0D9}" type="slidenum">
              <a:rPr lang="en-US" altLang="en-US" sz="1000"/>
              <a:pPr>
                <a:spcBef>
                  <a:spcPct val="0"/>
                </a:spcBef>
                <a:buFontTx/>
                <a:buNone/>
              </a:pPr>
              <a:t>12</a:t>
            </a:fld>
            <a:endParaRPr lang="en-US" altLang="en-US" sz="1000"/>
          </a:p>
        </p:txBody>
      </p:sp>
      <p:sp>
        <p:nvSpPr>
          <p:cNvPr id="24580" name="Rectangle 2"/>
          <p:cNvSpPr>
            <a:spLocks noGrp="1" noChangeArrowheads="1"/>
          </p:cNvSpPr>
          <p:nvPr>
            <p:ph type="body" idx="1"/>
          </p:nvPr>
        </p:nvSpPr>
        <p:spPr>
          <a:xfrm>
            <a:off x="457200" y="1714500"/>
            <a:ext cx="3962400" cy="3108543"/>
          </a:xfrm>
        </p:spPr>
        <p:txBody>
          <a:bodyPr/>
          <a:lstStyle/>
          <a:p>
            <a:pPr marL="347663" indent="-347663" eaLnBrk="1" hangingPunct="1"/>
            <a:r>
              <a:rPr lang="en-US" altLang="en-US" sz="2800" dirty="0" smtClean="0"/>
              <a:t>A </a:t>
            </a:r>
            <a:r>
              <a:rPr lang="en-US" altLang="en-US" sz="2800" dirty="0" smtClean="0">
                <a:solidFill>
                  <a:srgbClr val="C00000"/>
                </a:solidFill>
              </a:rPr>
              <a:t>stable solution </a:t>
            </a:r>
            <a:r>
              <a:rPr lang="en-US" altLang="en-US" sz="2800" dirty="0" smtClean="0"/>
              <a:t>that contains the maximum amount of solute that can be dissolved under the conditions at which the solution exists.</a:t>
            </a:r>
          </a:p>
        </p:txBody>
      </p:sp>
      <p:sp>
        <p:nvSpPr>
          <p:cNvPr id="24581" name="Rectangle 3"/>
          <p:cNvSpPr>
            <a:spLocks noGrp="1" noChangeArrowheads="1"/>
          </p:cNvSpPr>
          <p:nvPr>
            <p:ph type="title"/>
          </p:nvPr>
        </p:nvSpPr>
        <p:spPr/>
        <p:txBody>
          <a:bodyPr/>
          <a:lstStyle/>
          <a:p>
            <a:pPr eaLnBrk="1" hangingPunct="1">
              <a:spcBef>
                <a:spcPct val="20000"/>
              </a:spcBef>
            </a:pPr>
            <a:r>
              <a:rPr lang="en-US" altLang="en-US" smtClean="0"/>
              <a:t>Saturated Solution</a:t>
            </a:r>
          </a:p>
        </p:txBody>
      </p:sp>
      <p:pic>
        <p:nvPicPr>
          <p:cNvPr id="24582" name="Picture 6" descr="08f03.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2378284"/>
            <a:ext cx="3581400" cy="371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558645" y="1174597"/>
            <a:ext cx="2728912" cy="2094174"/>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5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C5AB729-64A4-4036-BBA4-2A66164AC750}" type="slidenum">
              <a:rPr lang="en-US" altLang="en-US" sz="1000"/>
              <a:pPr>
                <a:spcBef>
                  <a:spcPct val="0"/>
                </a:spcBef>
                <a:buFontTx/>
                <a:buNone/>
              </a:pPr>
              <a:t>13</a:t>
            </a:fld>
            <a:endParaRPr lang="en-US" altLang="en-US" sz="1000"/>
          </a:p>
        </p:txBody>
      </p:sp>
      <p:sp>
        <p:nvSpPr>
          <p:cNvPr id="25604" name="Rectangle 2"/>
          <p:cNvSpPr>
            <a:spLocks noGrp="1" noChangeArrowheads="1"/>
          </p:cNvSpPr>
          <p:nvPr>
            <p:ph type="body" idx="1"/>
          </p:nvPr>
        </p:nvSpPr>
        <p:spPr>
          <a:xfrm>
            <a:off x="465841" y="1373187"/>
            <a:ext cx="8153400" cy="2740025"/>
          </a:xfrm>
        </p:spPr>
        <p:txBody>
          <a:bodyPr/>
          <a:lstStyle/>
          <a:p>
            <a:pPr marL="0" indent="0" eaLnBrk="1" hangingPunct="1">
              <a:buNone/>
            </a:pPr>
            <a:r>
              <a:rPr lang="en-US" altLang="en-US" sz="2800" dirty="0" smtClean="0"/>
              <a:t>a) An </a:t>
            </a:r>
            <a:r>
              <a:rPr lang="en-US" altLang="en-US" sz="2800" dirty="0" smtClean="0">
                <a:solidFill>
                  <a:srgbClr val="C00000"/>
                </a:solidFill>
              </a:rPr>
              <a:t>unstable solution </a:t>
            </a:r>
            <a:r>
              <a:rPr lang="en-US" altLang="en-US" sz="2800" dirty="0" smtClean="0"/>
              <a:t>that </a:t>
            </a:r>
            <a:r>
              <a:rPr lang="en-US" altLang="en-US" sz="2800" dirty="0" smtClean="0">
                <a:solidFill>
                  <a:srgbClr val="C00000"/>
                </a:solidFill>
              </a:rPr>
              <a:t>temporarily contains more</a:t>
            </a:r>
            <a:r>
              <a:rPr lang="en-US" altLang="en-US" sz="2800" dirty="0" smtClean="0"/>
              <a:t> dissolved </a:t>
            </a:r>
            <a:r>
              <a:rPr lang="en-US" altLang="en-US" sz="2800" dirty="0" smtClean="0">
                <a:solidFill>
                  <a:srgbClr val="C00000"/>
                </a:solidFill>
              </a:rPr>
              <a:t>solute than </a:t>
            </a:r>
            <a:r>
              <a:rPr lang="en-US" altLang="en-US" sz="2800" dirty="0" smtClean="0"/>
              <a:t>that present in a </a:t>
            </a:r>
            <a:r>
              <a:rPr lang="en-US" altLang="en-US" sz="2800" dirty="0" smtClean="0">
                <a:solidFill>
                  <a:srgbClr val="C00000"/>
                </a:solidFill>
              </a:rPr>
              <a:t>saturated solution</a:t>
            </a:r>
            <a:r>
              <a:rPr lang="en-US" altLang="en-US" sz="2800" dirty="0" smtClean="0"/>
              <a:t>.</a:t>
            </a:r>
          </a:p>
          <a:p>
            <a:pPr marL="0" indent="0" eaLnBrk="1" hangingPunct="1">
              <a:buNone/>
            </a:pPr>
            <a:r>
              <a:rPr lang="en-US" altLang="en-US" sz="2800" dirty="0" smtClean="0"/>
              <a:t>b) </a:t>
            </a:r>
            <a:r>
              <a:rPr lang="en-US" altLang="en-US" sz="2800" dirty="0" smtClean="0">
                <a:solidFill>
                  <a:srgbClr val="C00000"/>
                </a:solidFill>
              </a:rPr>
              <a:t>Will produce crystals rapidly</a:t>
            </a:r>
            <a:r>
              <a:rPr lang="en-US" altLang="en-US" sz="2800" dirty="0" smtClean="0"/>
              <a:t>, often in a dramatic manner, if it is slightly disturbed or if it is </a:t>
            </a:r>
            <a:r>
              <a:rPr lang="ja-JP" altLang="en-US" sz="2800" dirty="0" smtClean="0"/>
              <a:t>“</a:t>
            </a:r>
            <a:r>
              <a:rPr lang="en-US" altLang="ja-JP" sz="2800" dirty="0" smtClean="0"/>
              <a:t>seeded</a:t>
            </a:r>
            <a:r>
              <a:rPr lang="ja-JP" altLang="en-US" sz="2800" dirty="0" smtClean="0"/>
              <a:t>”</a:t>
            </a:r>
            <a:r>
              <a:rPr lang="en-US" altLang="ja-JP" sz="2800" dirty="0" smtClean="0"/>
              <a:t> with a tiny crystal of solute.</a:t>
            </a:r>
            <a:endParaRPr lang="en-US" altLang="en-US" sz="2800" dirty="0" smtClean="0">
              <a:solidFill>
                <a:srgbClr val="FF0000"/>
              </a:solidFill>
            </a:endParaRPr>
          </a:p>
        </p:txBody>
      </p:sp>
      <p:sp>
        <p:nvSpPr>
          <p:cNvPr id="25605" name="Rectangle 3"/>
          <p:cNvSpPr>
            <a:spLocks noGrp="1" noChangeArrowheads="1"/>
          </p:cNvSpPr>
          <p:nvPr>
            <p:ph type="title"/>
          </p:nvPr>
        </p:nvSpPr>
        <p:spPr>
          <a:xfrm>
            <a:off x="457200" y="904875"/>
            <a:ext cx="8229600" cy="533400"/>
          </a:xfrm>
        </p:spPr>
        <p:txBody>
          <a:bodyPr/>
          <a:lstStyle/>
          <a:p>
            <a:pPr eaLnBrk="1" hangingPunct="1">
              <a:spcBef>
                <a:spcPct val="20000"/>
              </a:spcBef>
            </a:pPr>
            <a:r>
              <a:rPr lang="en-US" altLang="en-US" dirty="0" smtClean="0"/>
              <a:t>Supersaturated Solution</a:t>
            </a:r>
          </a:p>
        </p:txBody>
      </p:sp>
      <p:pic>
        <p:nvPicPr>
          <p:cNvPr id="3" name="Picture 2"/>
          <p:cNvPicPr>
            <a:picLocks noChangeAspect="1"/>
          </p:cNvPicPr>
          <p:nvPr/>
        </p:nvPicPr>
        <p:blipFill>
          <a:blip r:embed="rId3"/>
          <a:stretch>
            <a:fillRect/>
          </a:stretch>
        </p:blipFill>
        <p:spPr>
          <a:xfrm>
            <a:off x="4842668" y="4156739"/>
            <a:ext cx="3573463" cy="2294724"/>
          </a:xfrm>
          <a:prstGeom prst="rect">
            <a:avLst/>
          </a:prstGeom>
        </p:spPr>
      </p:pic>
      <p:sp>
        <p:nvSpPr>
          <p:cNvPr id="2" name="TextBox 1"/>
          <p:cNvSpPr txBox="1"/>
          <p:nvPr/>
        </p:nvSpPr>
        <p:spPr>
          <a:xfrm>
            <a:off x="304800" y="4350691"/>
            <a:ext cx="4445448" cy="1569660"/>
          </a:xfrm>
          <a:prstGeom prst="rect">
            <a:avLst/>
          </a:prstGeom>
          <a:noFill/>
        </p:spPr>
        <p:txBody>
          <a:bodyPr wrap="none" rtlCol="0">
            <a:spAutoFit/>
          </a:bodyPr>
          <a:lstStyle/>
          <a:p>
            <a:pPr marL="457200" indent="-457200">
              <a:buAutoNum type="alphaLcParenR"/>
            </a:pPr>
            <a:r>
              <a:rPr lang="en-US" baseline="0" dirty="0" smtClean="0"/>
              <a:t>adding more solute by </a:t>
            </a:r>
          </a:p>
          <a:p>
            <a:r>
              <a:rPr lang="en-US" baseline="0" dirty="0" smtClean="0"/>
              <a:t>heating A saturated solution</a:t>
            </a:r>
          </a:p>
          <a:p>
            <a:r>
              <a:rPr lang="en-US" baseline="0" dirty="0" smtClean="0"/>
              <a:t>Then let the temperature  reach </a:t>
            </a:r>
          </a:p>
          <a:p>
            <a:r>
              <a:rPr lang="en-US" baseline="0" dirty="0" smtClean="0"/>
              <a:t>Normal and  adding a seed crystal </a:t>
            </a:r>
            <a:endParaRPr lang="en-US" baseline="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551898C-AA73-4ADB-8F67-9A2BBEF17A56}" type="slidenum">
              <a:rPr lang="en-US" altLang="en-US" sz="1000"/>
              <a:pPr>
                <a:spcBef>
                  <a:spcPct val="0"/>
                </a:spcBef>
                <a:buFontTx/>
                <a:buNone/>
              </a:pPr>
              <a:t>14</a:t>
            </a:fld>
            <a:endParaRPr lang="en-US" altLang="en-US" sz="1000"/>
          </a:p>
        </p:txBody>
      </p:sp>
      <p:sp>
        <p:nvSpPr>
          <p:cNvPr id="27652" name="Rectangle 2"/>
          <p:cNvSpPr>
            <a:spLocks noGrp="1" noChangeArrowheads="1"/>
          </p:cNvSpPr>
          <p:nvPr>
            <p:ph type="body" idx="1"/>
          </p:nvPr>
        </p:nvSpPr>
        <p:spPr>
          <a:xfrm>
            <a:off x="457200" y="1714500"/>
            <a:ext cx="8153400" cy="2740025"/>
          </a:xfrm>
        </p:spPr>
        <p:txBody>
          <a:bodyPr/>
          <a:lstStyle/>
          <a:p>
            <a:pPr marL="347663" indent="-347663" eaLnBrk="1" hangingPunct="1"/>
            <a:r>
              <a:rPr lang="en-US" altLang="en-US" sz="2800" dirty="0" smtClean="0">
                <a:solidFill>
                  <a:srgbClr val="C00000"/>
                </a:solidFill>
              </a:rPr>
              <a:t>Concentrated Solution </a:t>
            </a:r>
            <a:r>
              <a:rPr lang="en-US" altLang="en-US" sz="2800" dirty="0" smtClean="0"/>
              <a:t>– a solution that contains a large amount of solute relative to the amount that could dissolve.</a:t>
            </a:r>
          </a:p>
          <a:p>
            <a:pPr marL="347663" indent="-347663" eaLnBrk="1" hangingPunct="1"/>
            <a:r>
              <a:rPr lang="en-US" altLang="en-US" sz="2800" dirty="0" smtClean="0">
                <a:solidFill>
                  <a:srgbClr val="C00000"/>
                </a:solidFill>
              </a:rPr>
              <a:t>Dilute Solution </a:t>
            </a:r>
            <a:r>
              <a:rPr lang="en-US" altLang="en-US" sz="2800" dirty="0" smtClean="0"/>
              <a:t>– a solution that contains a small amount of solute relative to the amount that could dissolve.</a:t>
            </a:r>
          </a:p>
        </p:txBody>
      </p:sp>
      <p:sp>
        <p:nvSpPr>
          <p:cNvPr id="27653" name="Rectangle 3"/>
          <p:cNvSpPr>
            <a:spLocks noGrp="1" noChangeArrowheads="1"/>
          </p:cNvSpPr>
          <p:nvPr>
            <p:ph type="title"/>
          </p:nvPr>
        </p:nvSpPr>
        <p:spPr/>
        <p:txBody>
          <a:bodyPr/>
          <a:lstStyle/>
          <a:p>
            <a:pPr eaLnBrk="1" hangingPunct="1">
              <a:spcBef>
                <a:spcPct val="20000"/>
              </a:spcBef>
            </a:pPr>
            <a:r>
              <a:rPr lang="en-US" altLang="en-US" smtClean="0"/>
              <a:t>Concentrated and Dilute Solutions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8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F674832-1361-43FF-93A6-8A0F88A0069B}" type="slidenum">
              <a:rPr lang="en-US" altLang="en-US" sz="1000"/>
              <a:pPr>
                <a:spcBef>
                  <a:spcPct val="0"/>
                </a:spcBef>
                <a:buFontTx/>
                <a:buNone/>
              </a:pPr>
              <a:t>15</a:t>
            </a:fld>
            <a:endParaRPr lang="en-US" altLang="en-US" sz="1000"/>
          </a:p>
        </p:txBody>
      </p:sp>
      <p:sp>
        <p:nvSpPr>
          <p:cNvPr id="28676" name="Rectangle 3"/>
          <p:cNvSpPr>
            <a:spLocks noGrp="1" noChangeArrowheads="1"/>
          </p:cNvSpPr>
          <p:nvPr>
            <p:ph type="title"/>
          </p:nvPr>
        </p:nvSpPr>
        <p:spPr/>
        <p:txBody>
          <a:bodyPr/>
          <a:lstStyle/>
          <a:p>
            <a:pPr eaLnBrk="1" hangingPunct="1">
              <a:spcBef>
                <a:spcPct val="20000"/>
              </a:spcBef>
            </a:pPr>
            <a:r>
              <a:rPr lang="en-US" altLang="en-US" smtClean="0"/>
              <a:t>Concentrated and Dilute Solutions</a:t>
            </a:r>
          </a:p>
        </p:txBody>
      </p:sp>
      <p:pic>
        <p:nvPicPr>
          <p:cNvPr id="28677" name="Picture 5" descr="08f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71487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BF3979E-AA0F-40FE-8794-81CC5BA399E0}" type="slidenum">
              <a:rPr lang="en-US" altLang="en-US" sz="1000"/>
              <a:pPr>
                <a:spcBef>
                  <a:spcPct val="0"/>
                </a:spcBef>
                <a:buFontTx/>
                <a:buNone/>
              </a:pPr>
              <a:t>16</a:t>
            </a:fld>
            <a:endParaRPr lang="en-US" altLang="en-US" sz="1000"/>
          </a:p>
        </p:txBody>
      </p:sp>
      <p:sp>
        <p:nvSpPr>
          <p:cNvPr id="29700" name="Rectangle 2"/>
          <p:cNvSpPr>
            <a:spLocks noGrp="1" noChangeArrowheads="1"/>
          </p:cNvSpPr>
          <p:nvPr>
            <p:ph type="body" idx="1"/>
          </p:nvPr>
        </p:nvSpPr>
        <p:spPr>
          <a:xfrm>
            <a:off x="457200" y="1714500"/>
            <a:ext cx="8153400" cy="2419124"/>
          </a:xfrm>
        </p:spPr>
        <p:txBody>
          <a:bodyPr/>
          <a:lstStyle/>
          <a:p>
            <a:pPr marL="347663" indent="-347663" eaLnBrk="1" hangingPunct="1"/>
            <a:r>
              <a:rPr lang="en-US" altLang="en-US" sz="2800" dirty="0" smtClean="0">
                <a:solidFill>
                  <a:srgbClr val="C00000"/>
                </a:solidFill>
              </a:rPr>
              <a:t>Aqueous Solution</a:t>
            </a:r>
            <a:r>
              <a:rPr lang="en-US" altLang="en-US" sz="2800" dirty="0" smtClean="0"/>
              <a:t> – a solution in which </a:t>
            </a:r>
            <a:r>
              <a:rPr lang="en-US" altLang="en-US" sz="2800" dirty="0" smtClean="0">
                <a:solidFill>
                  <a:srgbClr val="C00000"/>
                </a:solidFill>
              </a:rPr>
              <a:t>water</a:t>
            </a:r>
            <a:r>
              <a:rPr lang="en-US" altLang="en-US" sz="2800" dirty="0" smtClean="0"/>
              <a:t> is the solvent.</a:t>
            </a:r>
          </a:p>
          <a:p>
            <a:pPr marL="347663" indent="-347663" eaLnBrk="1" hangingPunct="1"/>
            <a:r>
              <a:rPr lang="en-US" altLang="en-US" sz="2800" dirty="0" err="1" smtClean="0">
                <a:solidFill>
                  <a:srgbClr val="C00000"/>
                </a:solidFill>
              </a:rPr>
              <a:t>Nonaqueous</a:t>
            </a:r>
            <a:r>
              <a:rPr lang="en-US" altLang="en-US" sz="2800" dirty="0" smtClean="0">
                <a:solidFill>
                  <a:srgbClr val="C00000"/>
                </a:solidFill>
              </a:rPr>
              <a:t> Solution </a:t>
            </a:r>
            <a:r>
              <a:rPr lang="en-US" altLang="en-US" sz="2800" dirty="0" smtClean="0"/>
              <a:t>– a solution in which a substance </a:t>
            </a:r>
            <a:r>
              <a:rPr lang="en-US" altLang="en-US" sz="2800" dirty="0" smtClean="0">
                <a:solidFill>
                  <a:srgbClr val="C00000"/>
                </a:solidFill>
              </a:rPr>
              <a:t>other</a:t>
            </a:r>
            <a:r>
              <a:rPr lang="en-US" altLang="en-US" sz="2800" dirty="0" smtClean="0"/>
              <a:t> than water is the </a:t>
            </a:r>
            <a:r>
              <a:rPr lang="en-US" altLang="en-US" sz="2800" dirty="0" smtClean="0">
                <a:solidFill>
                  <a:srgbClr val="C00000"/>
                </a:solidFill>
              </a:rPr>
              <a:t>solvent</a:t>
            </a:r>
            <a:r>
              <a:rPr lang="en-US" altLang="en-US" sz="2800" dirty="0" smtClean="0"/>
              <a:t>.</a:t>
            </a:r>
          </a:p>
          <a:p>
            <a:pPr marL="0" indent="0" eaLnBrk="1" hangingPunct="1">
              <a:buNone/>
            </a:pPr>
            <a:r>
              <a:rPr lang="en-US" altLang="en-US" sz="2800" dirty="0" smtClean="0"/>
              <a:t>E.g. Ethanol (C</a:t>
            </a:r>
            <a:r>
              <a:rPr lang="en-US" altLang="en-US" sz="2800" baseline="-25000" dirty="0" smtClean="0"/>
              <a:t>2</a:t>
            </a:r>
            <a:r>
              <a:rPr lang="en-US" altLang="en-US" sz="2800" dirty="0" smtClean="0"/>
              <a:t>H</a:t>
            </a:r>
            <a:r>
              <a:rPr lang="en-US" altLang="en-US" sz="2800" baseline="-25000" dirty="0" smtClean="0"/>
              <a:t>5</a:t>
            </a:r>
            <a:r>
              <a:rPr lang="en-US" altLang="en-US" sz="2800" dirty="0" smtClean="0"/>
              <a:t>OH)</a:t>
            </a:r>
          </a:p>
        </p:txBody>
      </p:sp>
      <p:sp>
        <p:nvSpPr>
          <p:cNvPr id="29701" name="Rectangle 3"/>
          <p:cNvSpPr>
            <a:spLocks noGrp="1" noChangeArrowheads="1"/>
          </p:cNvSpPr>
          <p:nvPr>
            <p:ph type="title"/>
          </p:nvPr>
        </p:nvSpPr>
        <p:spPr/>
        <p:txBody>
          <a:bodyPr/>
          <a:lstStyle/>
          <a:p>
            <a:pPr eaLnBrk="1" hangingPunct="1">
              <a:spcBef>
                <a:spcPct val="20000"/>
              </a:spcBef>
            </a:pPr>
            <a:r>
              <a:rPr lang="en-US" altLang="en-US" smtClean="0"/>
              <a:t>Aqueous and Nonaqueous Solutions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D930B43-E555-4C65-A2E3-3580374F4B69}" type="slidenum">
              <a:rPr lang="en-US" altLang="en-US" sz="1000"/>
              <a:pPr>
                <a:spcBef>
                  <a:spcPct val="0"/>
                </a:spcBef>
                <a:buFontTx/>
                <a:buNone/>
              </a:pPr>
              <a:t>17</a:t>
            </a:fld>
            <a:endParaRPr lang="en-US" altLang="en-US" sz="1000"/>
          </a:p>
        </p:txBody>
      </p:sp>
      <p:sp>
        <p:nvSpPr>
          <p:cNvPr id="30724" name="Rectangle 2"/>
          <p:cNvSpPr>
            <a:spLocks noGrp="1" noChangeArrowheads="1"/>
          </p:cNvSpPr>
          <p:nvPr>
            <p:ph type="body" idx="1"/>
          </p:nvPr>
        </p:nvSpPr>
        <p:spPr>
          <a:xfrm>
            <a:off x="457200" y="1714500"/>
            <a:ext cx="8153400" cy="4278313"/>
          </a:xfrm>
        </p:spPr>
        <p:txBody>
          <a:bodyPr/>
          <a:lstStyle/>
          <a:p>
            <a:pPr marL="347663" indent="-347663" eaLnBrk="1" hangingPunct="1"/>
            <a:r>
              <a:rPr lang="en-US" altLang="en-US" sz="2800" dirty="0" smtClean="0">
                <a:solidFill>
                  <a:srgbClr val="C00000"/>
                </a:solidFill>
              </a:rPr>
              <a:t>Two types of </a:t>
            </a:r>
            <a:r>
              <a:rPr lang="en-US" altLang="en-US" sz="2800" dirty="0" err="1" smtClean="0">
                <a:solidFill>
                  <a:srgbClr val="C00000"/>
                </a:solidFill>
              </a:rPr>
              <a:t>interparticle</a:t>
            </a:r>
            <a:r>
              <a:rPr lang="en-US" altLang="en-US" sz="2800" dirty="0" smtClean="0">
                <a:solidFill>
                  <a:srgbClr val="C00000"/>
                </a:solidFill>
              </a:rPr>
              <a:t> </a:t>
            </a:r>
            <a:r>
              <a:rPr lang="en-US" altLang="en-US" sz="2800" dirty="0" smtClean="0"/>
              <a:t>(molecules or ions) </a:t>
            </a:r>
            <a:r>
              <a:rPr lang="en-US" altLang="en-US" sz="2800" dirty="0" smtClean="0">
                <a:solidFill>
                  <a:srgbClr val="C00000"/>
                </a:solidFill>
              </a:rPr>
              <a:t>attractions </a:t>
            </a:r>
            <a:r>
              <a:rPr lang="en-US" altLang="en-US" sz="2800" dirty="0" smtClean="0"/>
              <a:t>must be overcome:</a:t>
            </a:r>
          </a:p>
          <a:p>
            <a:pPr marL="798513" lvl="1" indent="-333375" eaLnBrk="1" hangingPunct="1"/>
            <a:r>
              <a:rPr lang="en-US" altLang="en-US" sz="2800" dirty="0" smtClean="0"/>
              <a:t>Attractions between solute particles (</a:t>
            </a:r>
            <a:r>
              <a:rPr lang="en-US" altLang="en-US" sz="2800" dirty="0" smtClean="0">
                <a:solidFill>
                  <a:srgbClr val="C00000"/>
                </a:solidFill>
              </a:rPr>
              <a:t>solute-solute attractions</a:t>
            </a:r>
            <a:r>
              <a:rPr lang="en-US" altLang="en-US" sz="2800" dirty="0" smtClean="0"/>
              <a:t>).</a:t>
            </a:r>
          </a:p>
          <a:p>
            <a:pPr marL="798513" lvl="1" indent="-333375" eaLnBrk="1" hangingPunct="1"/>
            <a:r>
              <a:rPr lang="en-US" altLang="en-US" sz="2800" dirty="0" smtClean="0"/>
              <a:t>Attractions between solvent particles (</a:t>
            </a:r>
            <a:r>
              <a:rPr lang="en-US" altLang="en-US" sz="2800" dirty="0" smtClean="0">
                <a:solidFill>
                  <a:srgbClr val="C00000"/>
                </a:solidFill>
              </a:rPr>
              <a:t>solvent-solvent attractions</a:t>
            </a:r>
            <a:r>
              <a:rPr lang="en-US" altLang="en-US" sz="2800" dirty="0" smtClean="0"/>
              <a:t>).</a:t>
            </a:r>
          </a:p>
          <a:p>
            <a:pPr marL="347663" indent="-347663" eaLnBrk="1" hangingPunct="1"/>
            <a:r>
              <a:rPr lang="en-US" altLang="en-US" sz="2800" dirty="0" smtClean="0">
                <a:solidFill>
                  <a:srgbClr val="C00000"/>
                </a:solidFill>
              </a:rPr>
              <a:t>New</a:t>
            </a:r>
            <a:r>
              <a:rPr lang="en-US" altLang="en-US" sz="2800" dirty="0" smtClean="0"/>
              <a:t> type of interaction forms:</a:t>
            </a:r>
          </a:p>
          <a:p>
            <a:pPr marL="798513" lvl="1" indent="-333375" eaLnBrk="1" hangingPunct="1"/>
            <a:r>
              <a:rPr lang="en-US" altLang="en-US" sz="2800" dirty="0" smtClean="0"/>
              <a:t>Attraction between solute and solvent particles (</a:t>
            </a:r>
            <a:r>
              <a:rPr lang="en-US" altLang="en-US" sz="2800" dirty="0" smtClean="0">
                <a:solidFill>
                  <a:srgbClr val="C00000"/>
                </a:solidFill>
              </a:rPr>
              <a:t>solute-solvent attractions</a:t>
            </a:r>
            <a:r>
              <a:rPr lang="en-US" altLang="en-US" sz="2800" dirty="0" smtClean="0"/>
              <a:t>.)</a:t>
            </a:r>
          </a:p>
        </p:txBody>
      </p:sp>
      <p:sp>
        <p:nvSpPr>
          <p:cNvPr id="30725" name="Rectangle 3"/>
          <p:cNvSpPr>
            <a:spLocks noGrp="1" noChangeArrowheads="1"/>
          </p:cNvSpPr>
          <p:nvPr>
            <p:ph type="title"/>
          </p:nvPr>
        </p:nvSpPr>
        <p:spPr/>
        <p:txBody>
          <a:bodyPr/>
          <a:lstStyle/>
          <a:p>
            <a:pPr eaLnBrk="1" hangingPunct="1">
              <a:spcBef>
                <a:spcPct val="20000"/>
              </a:spcBef>
            </a:pPr>
            <a:r>
              <a:rPr lang="en-US" altLang="en-US" smtClean="0"/>
              <a:t>For a Solute to Dissolve in a Solvent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D930B43-E555-4C65-A2E3-3580374F4B69}" type="slidenum">
              <a:rPr lang="en-US" altLang="en-US" sz="1000"/>
              <a:pPr>
                <a:spcBef>
                  <a:spcPct val="0"/>
                </a:spcBef>
                <a:buFontTx/>
                <a:buNone/>
              </a:pPr>
              <a:t>18</a:t>
            </a:fld>
            <a:endParaRPr lang="en-US" altLang="en-US" sz="1000"/>
          </a:p>
        </p:txBody>
      </p:sp>
      <p:sp>
        <p:nvSpPr>
          <p:cNvPr id="30725" name="Rectangle 3"/>
          <p:cNvSpPr>
            <a:spLocks noGrp="1" noChangeArrowheads="1"/>
          </p:cNvSpPr>
          <p:nvPr>
            <p:ph type="title"/>
          </p:nvPr>
        </p:nvSpPr>
        <p:spPr/>
        <p:txBody>
          <a:bodyPr/>
          <a:lstStyle/>
          <a:p>
            <a:pPr eaLnBrk="1" hangingPunct="1">
              <a:spcBef>
                <a:spcPct val="20000"/>
              </a:spcBef>
            </a:pPr>
            <a:r>
              <a:rPr lang="en-US" altLang="en-US" smtClean="0"/>
              <a:t>For a Solute to Dissolve in a Solvent</a:t>
            </a:r>
          </a:p>
        </p:txBody>
      </p:sp>
      <p:pic>
        <p:nvPicPr>
          <p:cNvPr id="4" name="Picture 3"/>
          <p:cNvPicPr>
            <a:picLocks noChangeAspect="1"/>
          </p:cNvPicPr>
          <p:nvPr/>
        </p:nvPicPr>
        <p:blipFill>
          <a:blip r:embed="rId3"/>
          <a:stretch>
            <a:fillRect/>
          </a:stretch>
        </p:blipFill>
        <p:spPr>
          <a:xfrm>
            <a:off x="1447800" y="1676400"/>
            <a:ext cx="5562600" cy="4782960"/>
          </a:xfrm>
          <a:prstGeom prst="rect">
            <a:avLst/>
          </a:prstGeom>
        </p:spPr>
      </p:pic>
    </p:spTree>
    <p:extLst>
      <p:ext uri="{BB962C8B-B14F-4D97-AF65-F5344CB8AC3E}">
        <p14:creationId xmlns:p14="http://schemas.microsoft.com/office/powerpoint/2010/main" val="9704950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0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B8F72DA-1912-484C-9BE8-CFF4B1C0F719}" type="slidenum">
              <a:rPr lang="en-US" altLang="en-US" sz="1000"/>
              <a:pPr>
                <a:spcBef>
                  <a:spcPct val="0"/>
                </a:spcBef>
                <a:buFontTx/>
                <a:buNone/>
              </a:pPr>
              <a:t>19</a:t>
            </a:fld>
            <a:endParaRPr lang="en-US" altLang="en-US" sz="1000"/>
          </a:p>
        </p:txBody>
      </p:sp>
      <p:sp>
        <p:nvSpPr>
          <p:cNvPr id="1029" name="Rectangle 2"/>
          <p:cNvSpPr>
            <a:spLocks noGrp="1" noChangeArrowheads="1"/>
          </p:cNvSpPr>
          <p:nvPr>
            <p:ph type="title"/>
          </p:nvPr>
        </p:nvSpPr>
        <p:spPr/>
        <p:txBody>
          <a:bodyPr/>
          <a:lstStyle/>
          <a:p>
            <a:pPr eaLnBrk="1" hangingPunct="1">
              <a:spcBef>
                <a:spcPct val="20000"/>
              </a:spcBef>
            </a:pPr>
            <a:r>
              <a:rPr lang="en-US" altLang="en-US" dirty="0" smtClean="0"/>
              <a:t>Dissolution of a Solid in a Liquid</a:t>
            </a:r>
          </a:p>
        </p:txBody>
      </p:sp>
      <p:sp>
        <p:nvSpPr>
          <p:cNvPr id="6" name="Text Box 3"/>
          <p:cNvSpPr txBox="1">
            <a:spLocks noChangeArrowheads="1"/>
          </p:cNvSpPr>
          <p:nvPr/>
        </p:nvSpPr>
        <p:spPr bwMode="auto">
          <a:xfrm>
            <a:off x="0" y="56657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baseline="0" dirty="0">
                <a:hlinkClick r:id="rId5"/>
              </a:rPr>
              <a:t>https://www.youtube.com/watch?v=7PHhBBg-6X</a:t>
            </a:r>
            <a:r>
              <a:rPr lang="en-US" sz="1800" b="1" baseline="0" dirty="0"/>
              <a:t>0</a:t>
            </a:r>
          </a:p>
          <a:p>
            <a:pPr algn="ctr">
              <a:defRPr/>
            </a:pPr>
            <a:r>
              <a:rPr lang="en-US" sz="1800" b="1" baseline="0" dirty="0" smtClean="0"/>
              <a:t>To play movie you must be in Slide Show Mode</a:t>
            </a:r>
            <a:endParaRPr lang="en-US" sz="1800" baseline="0" dirty="0" smtClean="0"/>
          </a:p>
          <a:p>
            <a:pPr algn="ctr">
              <a:defRPr/>
            </a:pPr>
            <a:r>
              <a:rPr lang="en-US" sz="1800" baseline="0" dirty="0" smtClean="0"/>
              <a:t>PC Users: Please wait for content to load, then click to play</a:t>
            </a:r>
          </a:p>
          <a:p>
            <a:pPr algn="ctr">
              <a:defRPr/>
            </a:pPr>
            <a:r>
              <a:rPr lang="en-US" sz="1800" baseline="0" dirty="0" smtClean="0"/>
              <a:t>Mac Users: </a:t>
            </a:r>
            <a:r>
              <a:rPr lang="en-US" sz="1800" b="1" u="sng" baseline="0" dirty="0" smtClean="0">
                <a:solidFill>
                  <a:srgbClr val="009999"/>
                </a:solidFill>
                <a:hlinkClick r:id="rId6" action="ppaction://hlinkfile"/>
              </a:rPr>
              <a:t>CLICK HERE</a:t>
            </a:r>
            <a:endParaRPr lang="en-US" sz="1800" b="1" baseline="0" dirty="0" smtClean="0"/>
          </a:p>
        </p:txBody>
      </p:sp>
    </p:spTree>
    <p:controls>
      <mc:AlternateContent xmlns:mc="http://schemas.openxmlformats.org/markup-compatibility/2006">
        <mc:Choice xmlns:v="urn:schemas-microsoft-com:vml" Requires="v">
          <p:control spid="1045" name="ShockwaveFlash1" r:id="rId2" imgW="1828800" imgH="1828800"/>
        </mc:Choice>
        <mc:Fallback>
          <p:control name="ShockwaveFlash1" r:id="rId2" imgW="1828800" imgH="1828800">
            <p:pic>
              <p:nvPicPr>
                <p:cNvPr id="1026" name="ShockwaveFlash1"/>
                <p:cNvPicPr preferRelativeResize="0">
                  <a:picLocks noChangeArrowheads="1" noChangeShapeType="1"/>
                </p:cNvPicPr>
                <p:nvPr/>
              </p:nvPicPr>
              <p:blipFill>
                <a:blip r:embed="rId7"/>
                <a:srcRect/>
                <a:stretch>
                  <a:fillRect/>
                </a:stretch>
              </p:blipFill>
              <p:spPr bwMode="auto">
                <a:xfrm>
                  <a:off x="838200" y="1752600"/>
                  <a:ext cx="7315200" cy="3810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4236E0B-5187-479C-A8B8-8FEA5CE194B1}" type="slidenum">
              <a:rPr lang="en-US" altLang="en-US" sz="1000"/>
              <a:pPr>
                <a:spcBef>
                  <a:spcPct val="0"/>
                </a:spcBef>
                <a:buFontTx/>
                <a:buNone/>
              </a:pPr>
              <a:t>2</a:t>
            </a:fld>
            <a:endParaRPr lang="en-US" altLang="en-US" sz="1000"/>
          </a:p>
        </p:txBody>
      </p:sp>
      <p:sp>
        <p:nvSpPr>
          <p:cNvPr id="15364" name="Rectangle 2"/>
          <p:cNvSpPr>
            <a:spLocks noGrp="1" noChangeArrowheads="1"/>
          </p:cNvSpPr>
          <p:nvPr>
            <p:ph type="body" idx="1"/>
          </p:nvPr>
        </p:nvSpPr>
        <p:spPr>
          <a:xfrm>
            <a:off x="457200" y="1143000"/>
            <a:ext cx="8229600" cy="3962400"/>
          </a:xfrm>
        </p:spPr>
        <p:txBody>
          <a:bodyPr/>
          <a:lstStyle/>
          <a:p>
            <a:pPr marL="685800" indent="-685800" eaLnBrk="1" hangingPunct="1">
              <a:buFontTx/>
              <a:buNone/>
            </a:pPr>
            <a:r>
              <a:rPr lang="en-US" altLang="en-US" smtClean="0">
                <a:hlinkClick r:id="" action="ppaction://noaction"/>
              </a:rPr>
              <a:t>8.1		Characteristics of Solutions</a:t>
            </a:r>
            <a:endParaRPr lang="en-US" altLang="en-US" smtClean="0">
              <a:hlinkClick r:id="rId3" action="ppaction://hlinkpres?slideindex=3&amp;slidetitle=Solution"/>
            </a:endParaRPr>
          </a:p>
          <a:p>
            <a:pPr marL="685800" indent="-685800" eaLnBrk="1" hangingPunct="1">
              <a:buFontTx/>
              <a:buNone/>
            </a:pPr>
            <a:r>
              <a:rPr lang="en-US" altLang="en-US" smtClean="0">
                <a:hlinkClick r:id="" action="ppaction://noaction"/>
              </a:rPr>
              <a:t>8.2		Solubility</a:t>
            </a:r>
            <a:endParaRPr lang="en-US" altLang="en-US" smtClean="0">
              <a:hlinkClick r:id="rId4" action="ppaction://hlinkpres?slideindex=6&amp;slidetitle=Slide%206"/>
            </a:endParaRPr>
          </a:p>
          <a:p>
            <a:pPr marL="685800" indent="-685800" eaLnBrk="1" hangingPunct="1">
              <a:buFontTx/>
              <a:buNone/>
            </a:pPr>
            <a:r>
              <a:rPr lang="en-US" altLang="en-US" smtClean="0">
                <a:hlinkClick r:id="" action="ppaction://noaction"/>
              </a:rPr>
              <a:t>8.3		Solution Formation</a:t>
            </a:r>
            <a:endParaRPr lang="en-US" altLang="en-US" smtClean="0">
              <a:hlinkClick r:id="rId5" action="ppaction://hlinkpres?slideindex=17&amp;slidetitle=For%20a%20Solute%20to%20Dissolve%20in%20a%20Solvent"/>
            </a:endParaRPr>
          </a:p>
          <a:p>
            <a:pPr marL="685800" indent="-685800" eaLnBrk="1" hangingPunct="1">
              <a:buFontTx/>
              <a:buNone/>
            </a:pPr>
            <a:r>
              <a:rPr lang="en-US" altLang="en-US" smtClean="0">
                <a:hlinkClick r:id="" action="ppaction://noaction"/>
              </a:rPr>
              <a:t>8.4		Solubility Rules</a:t>
            </a:r>
            <a:endParaRPr lang="en-US" altLang="en-US" smtClean="0">
              <a:hlinkClick r:id="rId6" action="ppaction://hlinkpres?slideindex=20&amp;slidetitle=Slide%2020"/>
            </a:endParaRPr>
          </a:p>
          <a:p>
            <a:pPr marL="685800" indent="-685800" eaLnBrk="1" hangingPunct="1">
              <a:buFontTx/>
              <a:buNone/>
            </a:pPr>
            <a:r>
              <a:rPr lang="en-US" altLang="en-US" smtClean="0">
                <a:hlinkClick r:id="" action="ppaction://noaction"/>
              </a:rPr>
              <a:t>8.5		Solution Concentration Units</a:t>
            </a:r>
            <a:endParaRPr lang="en-US" altLang="en-US" smtClean="0">
              <a:hlinkClick r:id="rId7" action="ppaction://hlinkpres?slideindex=24&amp;slidetitle=Concentration"/>
            </a:endParaRPr>
          </a:p>
          <a:p>
            <a:pPr marL="685800" indent="-685800" eaLnBrk="1" hangingPunct="1">
              <a:buFontTx/>
              <a:buNone/>
            </a:pPr>
            <a:r>
              <a:rPr lang="en-US" altLang="en-US" smtClean="0">
                <a:hlinkClick r:id="" action="ppaction://noaction"/>
              </a:rPr>
              <a:t>8.6		Dilution</a:t>
            </a:r>
            <a:endParaRPr lang="en-US" altLang="en-US" smtClean="0">
              <a:hlinkClick r:id="rId8" action="ppaction://hlinkpres?slideindex=41&amp;slidetitle=Slide%2041"/>
            </a:endParaRPr>
          </a:p>
          <a:p>
            <a:pPr marL="685800" indent="-685800" eaLnBrk="1" hangingPunct="1">
              <a:buFontTx/>
              <a:buNone/>
            </a:pPr>
            <a:r>
              <a:rPr lang="en-US" altLang="en-US" smtClean="0">
                <a:hlinkClick r:id="" action="ppaction://noaction"/>
              </a:rPr>
              <a:t>8.7		Colloidal Dispersions and Suspensions</a:t>
            </a:r>
            <a:endParaRPr lang="en-US" altLang="en-US" smtClean="0">
              <a:hlinkClick r:id="rId9" action="ppaction://hlinkpres?slideindex=47&amp;slidetitle=Colloidal%20Dispersion"/>
            </a:endParaRPr>
          </a:p>
          <a:p>
            <a:pPr marL="685800" indent="-685800" eaLnBrk="1" hangingPunct="1">
              <a:buFontTx/>
              <a:buNone/>
            </a:pPr>
            <a:r>
              <a:rPr lang="en-US" altLang="en-US" smtClean="0">
                <a:hlinkClick r:id="" action="ppaction://noaction"/>
              </a:rPr>
              <a:t>8.8		Colligative Properties of Solutions</a:t>
            </a:r>
            <a:endParaRPr lang="en-US" altLang="en-US" smtClean="0">
              <a:hlinkClick r:id="rId10" action="ppaction://hlinkpres?slideindex=52&amp;slidetitle=Colligative%20Property"/>
            </a:endParaRPr>
          </a:p>
          <a:p>
            <a:pPr marL="685800" indent="-685800" eaLnBrk="1" hangingPunct="1">
              <a:buFontTx/>
              <a:buNone/>
            </a:pPr>
            <a:r>
              <a:rPr lang="en-US" altLang="en-US" smtClean="0">
                <a:hlinkClick r:id="" action="ppaction://noaction"/>
              </a:rPr>
              <a:t>8.9		Osmosis and Osmotic Pressure</a:t>
            </a:r>
            <a:endParaRPr lang="en-US" altLang="en-US" smtClean="0">
              <a:hlinkClick r:id="rId11" action="ppaction://hlinkpres?slideindex=57&amp;slidetitle=Osmosis"/>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17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4B23D9F-E229-4A3D-B7D7-75E714246FA2}" type="slidenum">
              <a:rPr lang="en-US" altLang="en-US" sz="1000"/>
              <a:pPr>
                <a:spcBef>
                  <a:spcPct val="0"/>
                </a:spcBef>
                <a:buFontTx/>
                <a:buNone/>
              </a:pPr>
              <a:t>20</a:t>
            </a:fld>
            <a:endParaRPr lang="en-US" altLang="en-US" sz="1000"/>
          </a:p>
        </p:txBody>
      </p:sp>
      <p:sp>
        <p:nvSpPr>
          <p:cNvPr id="31748" name="Rectangle 2"/>
          <p:cNvSpPr>
            <a:spLocks noGrp="1" noChangeArrowheads="1"/>
          </p:cNvSpPr>
          <p:nvPr>
            <p:ph type="body" idx="1"/>
          </p:nvPr>
        </p:nvSpPr>
        <p:spPr>
          <a:xfrm>
            <a:off x="457200" y="1714500"/>
            <a:ext cx="8153400" cy="2419124"/>
          </a:xfrm>
        </p:spPr>
        <p:txBody>
          <a:bodyPr/>
          <a:lstStyle/>
          <a:p>
            <a:pPr marL="347663" indent="-347663" eaLnBrk="1" hangingPunct="1">
              <a:buFontTx/>
              <a:buAutoNum type="arabicPeriod"/>
            </a:pPr>
            <a:r>
              <a:rPr lang="en-US" altLang="en-US" sz="2800" dirty="0" smtClean="0"/>
              <a:t>The state of subdivision (</a:t>
            </a:r>
            <a:r>
              <a:rPr lang="en-US" altLang="en-US" sz="2800" dirty="0" smtClean="0">
                <a:solidFill>
                  <a:srgbClr val="C00000"/>
                </a:solidFill>
              </a:rPr>
              <a:t>particle size</a:t>
            </a:r>
            <a:r>
              <a:rPr lang="en-US" altLang="en-US" sz="2800" dirty="0" smtClean="0"/>
              <a:t>) of the solute.</a:t>
            </a:r>
          </a:p>
          <a:p>
            <a:pPr marL="347663" indent="-347663" eaLnBrk="1" hangingPunct="1">
              <a:buFontTx/>
              <a:buAutoNum type="arabicPeriod"/>
            </a:pPr>
            <a:r>
              <a:rPr lang="en-US" altLang="en-US" sz="2800" dirty="0" smtClean="0"/>
              <a:t>The </a:t>
            </a:r>
            <a:r>
              <a:rPr lang="en-US" altLang="en-US" sz="2800" dirty="0" smtClean="0">
                <a:solidFill>
                  <a:srgbClr val="C00000"/>
                </a:solidFill>
              </a:rPr>
              <a:t>degree of agitation</a:t>
            </a:r>
            <a:r>
              <a:rPr lang="en-US" altLang="en-US" sz="2800" dirty="0" smtClean="0"/>
              <a:t> during solution preparation.</a:t>
            </a:r>
          </a:p>
          <a:p>
            <a:pPr marL="347663" indent="-347663" eaLnBrk="1" hangingPunct="1">
              <a:buFontTx/>
              <a:buAutoNum type="arabicPeriod"/>
            </a:pPr>
            <a:r>
              <a:rPr lang="en-US" altLang="en-US" sz="2800" dirty="0" smtClean="0"/>
              <a:t>The </a:t>
            </a:r>
            <a:r>
              <a:rPr lang="en-US" altLang="en-US" sz="2800" dirty="0" smtClean="0">
                <a:solidFill>
                  <a:srgbClr val="C00000"/>
                </a:solidFill>
              </a:rPr>
              <a:t>temperature</a:t>
            </a:r>
            <a:r>
              <a:rPr lang="en-US" altLang="en-US" sz="2800" dirty="0" smtClean="0"/>
              <a:t> of the solution components.</a:t>
            </a:r>
          </a:p>
        </p:txBody>
      </p:sp>
      <p:sp>
        <p:nvSpPr>
          <p:cNvPr id="31749" name="Rectangle 3"/>
          <p:cNvSpPr>
            <a:spLocks noGrp="1" noChangeArrowheads="1"/>
          </p:cNvSpPr>
          <p:nvPr>
            <p:ph type="title"/>
          </p:nvPr>
        </p:nvSpPr>
        <p:spPr/>
        <p:txBody>
          <a:bodyPr/>
          <a:lstStyle/>
          <a:p>
            <a:pPr eaLnBrk="1" hangingPunct="1">
              <a:spcBef>
                <a:spcPct val="20000"/>
              </a:spcBef>
            </a:pPr>
            <a:r>
              <a:rPr lang="en-US" altLang="en-US" dirty="0" smtClean="0"/>
              <a:t>Factors Affecting the Rate of Solution Formation with solids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1329F48-730B-40BB-AF8C-A10BDF786CE1}" type="slidenum">
              <a:rPr lang="en-US" altLang="en-US" sz="1000"/>
              <a:pPr>
                <a:spcBef>
                  <a:spcPct val="0"/>
                </a:spcBef>
                <a:buFontTx/>
                <a:buNone/>
              </a:pPr>
              <a:t>21</a:t>
            </a:fld>
            <a:endParaRPr lang="en-US" altLang="en-US" sz="1000"/>
          </a:p>
        </p:txBody>
      </p:sp>
      <p:sp>
        <p:nvSpPr>
          <p:cNvPr id="32772" name="Rectangle 2"/>
          <p:cNvSpPr>
            <a:spLocks noGrp="1" noChangeArrowheads="1"/>
          </p:cNvSpPr>
          <p:nvPr>
            <p:ph type="body" idx="1"/>
          </p:nvPr>
        </p:nvSpPr>
        <p:spPr>
          <a:xfrm>
            <a:off x="457200" y="1714500"/>
            <a:ext cx="8153400" cy="4659737"/>
          </a:xfrm>
        </p:spPr>
        <p:txBody>
          <a:bodyPr/>
          <a:lstStyle/>
          <a:p>
            <a:pPr marL="347663" indent="-347663" eaLnBrk="1" hangingPunct="1"/>
            <a:r>
              <a:rPr lang="en-US" altLang="en-US" sz="2800" dirty="0" smtClean="0"/>
              <a:t>In general, it is found that the </a:t>
            </a:r>
            <a:r>
              <a:rPr lang="en-US" altLang="en-US" sz="2800" dirty="0" smtClean="0">
                <a:solidFill>
                  <a:srgbClr val="C00000"/>
                </a:solidFill>
              </a:rPr>
              <a:t>greater the difference in solute-solvent polarity (polar vs. non-polar)</a:t>
            </a:r>
            <a:r>
              <a:rPr lang="en-US" altLang="en-US" sz="2800" dirty="0" smtClean="0"/>
              <a:t>, the </a:t>
            </a:r>
            <a:r>
              <a:rPr lang="en-US" altLang="en-US" sz="2800" dirty="0" smtClean="0">
                <a:solidFill>
                  <a:srgbClr val="C00000"/>
                </a:solidFill>
              </a:rPr>
              <a:t>less soluble </a:t>
            </a:r>
            <a:r>
              <a:rPr lang="en-US" altLang="en-US" sz="2800" dirty="0" smtClean="0"/>
              <a:t>is the solute.</a:t>
            </a:r>
          </a:p>
          <a:p>
            <a:pPr marL="347663" indent="-347663" eaLnBrk="1" hangingPunct="1"/>
            <a:r>
              <a:rPr lang="en-US" altLang="en-US" sz="2800" dirty="0" smtClean="0"/>
              <a:t>Substances of </a:t>
            </a:r>
            <a:r>
              <a:rPr lang="en-US" altLang="en-US" sz="2800" dirty="0"/>
              <a:t>like polarity </a:t>
            </a:r>
            <a:r>
              <a:rPr lang="en-US" altLang="en-US" sz="2800" dirty="0" smtClean="0"/>
              <a:t>(</a:t>
            </a:r>
            <a:r>
              <a:rPr lang="en-US" altLang="en-US" sz="2800" dirty="0" smtClean="0">
                <a:solidFill>
                  <a:srgbClr val="C00000"/>
                </a:solidFill>
              </a:rPr>
              <a:t>similar either polar or non-polar</a:t>
            </a:r>
            <a:r>
              <a:rPr lang="en-US" altLang="en-US" sz="2800" dirty="0" smtClean="0"/>
              <a:t>) tend to be </a:t>
            </a:r>
            <a:r>
              <a:rPr lang="en-US" altLang="en-US" sz="2800" dirty="0" smtClean="0">
                <a:solidFill>
                  <a:srgbClr val="C00000"/>
                </a:solidFill>
              </a:rPr>
              <a:t>more soluble </a:t>
            </a:r>
            <a:r>
              <a:rPr lang="en-US" altLang="en-US" sz="2800" dirty="0" smtClean="0"/>
              <a:t>in each other than substances that differ in polarity.</a:t>
            </a:r>
          </a:p>
          <a:p>
            <a:pPr marL="798513" lvl="1" indent="-333375" eaLnBrk="1" hangingPunct="1"/>
            <a:r>
              <a:rPr lang="ja-JP" altLang="en-US" sz="2800" dirty="0" smtClean="0"/>
              <a:t>“</a:t>
            </a:r>
            <a:r>
              <a:rPr lang="en-US" altLang="ja-JP" sz="2800" dirty="0" smtClean="0">
                <a:solidFill>
                  <a:srgbClr val="C00000"/>
                </a:solidFill>
              </a:rPr>
              <a:t>Like dissolves like</a:t>
            </a:r>
            <a:r>
              <a:rPr lang="ja-JP" altLang="en-US" sz="2800" dirty="0" smtClean="0"/>
              <a:t>”</a:t>
            </a:r>
            <a:r>
              <a:rPr lang="en-US" altLang="ja-JP" sz="2800" dirty="0" smtClean="0"/>
              <a:t>  (for most covalent compounds)</a:t>
            </a:r>
          </a:p>
          <a:p>
            <a:pPr marL="798513" lvl="1" indent="-333375" eaLnBrk="1" hangingPunct="1"/>
            <a:r>
              <a:rPr lang="en-US" altLang="en-US" sz="2800" dirty="0" smtClean="0"/>
              <a:t>Use </a:t>
            </a:r>
            <a:r>
              <a:rPr lang="en-US" altLang="en-US" sz="2800" dirty="0" smtClean="0">
                <a:solidFill>
                  <a:srgbClr val="C00000"/>
                </a:solidFill>
              </a:rPr>
              <a:t>Solubility Guidelines </a:t>
            </a:r>
            <a:r>
              <a:rPr lang="en-US" altLang="en-US" sz="2800" dirty="0" smtClean="0"/>
              <a:t>for ionic compounds in water.</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0651F83-B6CF-4CE2-80DE-D69621AA6593}" type="slidenum">
              <a:rPr lang="en-US" altLang="en-US" sz="1000"/>
              <a:pPr>
                <a:spcBef>
                  <a:spcPct val="0"/>
                </a:spcBef>
                <a:buFontTx/>
                <a:buNone/>
              </a:pPr>
              <a:t>22</a:t>
            </a:fld>
            <a:endParaRPr lang="en-US" altLang="en-US" sz="1000"/>
          </a:p>
        </p:txBody>
      </p:sp>
      <p:sp>
        <p:nvSpPr>
          <p:cNvPr id="33796" name="Rectangle 3"/>
          <p:cNvSpPr>
            <a:spLocks noGrp="1" noChangeArrowheads="1"/>
          </p:cNvSpPr>
          <p:nvPr>
            <p:ph type="title"/>
          </p:nvPr>
        </p:nvSpPr>
        <p:spPr/>
        <p:txBody>
          <a:bodyPr/>
          <a:lstStyle/>
          <a:p>
            <a:pPr eaLnBrk="1" hangingPunct="1">
              <a:spcBef>
                <a:spcPct val="20000"/>
              </a:spcBef>
            </a:pPr>
            <a:r>
              <a:rPr lang="en-US" altLang="en-US" smtClean="0"/>
              <a:t>Solubility Guidelines for Ionic Compounds in Water</a:t>
            </a:r>
          </a:p>
        </p:txBody>
      </p:sp>
      <p:pic>
        <p:nvPicPr>
          <p:cNvPr id="33797" name="Picture 5" descr="08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89088"/>
            <a:ext cx="6378575"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3044A7E-52A7-4E29-BE9B-300FB4EC605E}" type="slidenum">
              <a:rPr lang="en-US" altLang="en-US" sz="1000"/>
              <a:pPr>
                <a:spcBef>
                  <a:spcPct val="0"/>
                </a:spcBef>
                <a:buFontTx/>
                <a:buNone/>
              </a:pPr>
              <a:t>23</a:t>
            </a:fld>
            <a:endParaRPr lang="en-US" altLang="en-US" sz="1000"/>
          </a:p>
        </p:txBody>
      </p:sp>
      <p:sp>
        <p:nvSpPr>
          <p:cNvPr id="34820" name="Rectangle 2"/>
          <p:cNvSpPr>
            <a:spLocks noGrp="1" noChangeArrowheads="1"/>
          </p:cNvSpPr>
          <p:nvPr>
            <p:ph type="title"/>
          </p:nvPr>
        </p:nvSpPr>
        <p:spPr>
          <a:xfrm>
            <a:off x="685800" y="1219200"/>
            <a:ext cx="8229600" cy="533400"/>
          </a:xfrm>
        </p:spPr>
        <p:txBody>
          <a:bodyPr/>
          <a:lstStyle/>
          <a:p>
            <a:pPr eaLnBrk="1" hangingPunct="1">
              <a:spcBef>
                <a:spcPct val="20000"/>
              </a:spcBef>
            </a:pPr>
            <a:r>
              <a:rPr lang="en-US" altLang="en-US" smtClean="0"/>
              <a:t> Concept Check</a:t>
            </a:r>
          </a:p>
        </p:txBody>
      </p:sp>
      <p:sp>
        <p:nvSpPr>
          <p:cNvPr id="34821" name="Rectangle 3"/>
          <p:cNvSpPr>
            <a:spLocks noGrp="1" noChangeArrowheads="1"/>
          </p:cNvSpPr>
          <p:nvPr>
            <p:ph type="body" idx="1"/>
          </p:nvPr>
        </p:nvSpPr>
        <p:spPr>
          <a:xfrm>
            <a:off x="228600" y="2133600"/>
            <a:ext cx="8229600" cy="4022725"/>
          </a:xfrm>
        </p:spPr>
        <p:txBody>
          <a:bodyPr/>
          <a:lstStyle/>
          <a:p>
            <a:pPr marL="744538" indent="1588" eaLnBrk="1" hangingPunct="1">
              <a:buFontTx/>
              <a:buNone/>
            </a:pPr>
            <a:r>
              <a:rPr lang="en-US" altLang="en-US" sz="2800" smtClean="0"/>
              <a:t>Which of the following ions form compounds with Pb</a:t>
            </a:r>
            <a:r>
              <a:rPr lang="en-US" altLang="en-US" sz="2800" baseline="30000" smtClean="0"/>
              <a:t>2+</a:t>
            </a:r>
            <a:r>
              <a:rPr lang="en-US" altLang="en-US" sz="2800" smtClean="0"/>
              <a:t> that are generally </a:t>
            </a:r>
            <a:r>
              <a:rPr lang="en-US" altLang="en-US" sz="2800" smtClean="0">
                <a:solidFill>
                  <a:srgbClr val="0000FF"/>
                </a:solidFill>
              </a:rPr>
              <a:t>soluble</a:t>
            </a:r>
            <a:r>
              <a:rPr lang="en-US" altLang="en-US" sz="2800" smtClean="0"/>
              <a:t> in water?</a:t>
            </a:r>
          </a:p>
          <a:p>
            <a:pPr marL="744538" indent="1588" eaLnBrk="1" hangingPunct="1">
              <a:buFontTx/>
              <a:buNone/>
            </a:pPr>
            <a:endParaRPr lang="en-US" altLang="en-US" sz="2800" smtClean="0"/>
          </a:p>
          <a:p>
            <a:pPr marL="1712913" lvl="1" indent="-333375" eaLnBrk="1" hangingPunct="1">
              <a:buFontTx/>
              <a:buAutoNum type="alphaLcParenR"/>
            </a:pPr>
            <a:r>
              <a:rPr lang="en-US" altLang="en-US" sz="2800" smtClean="0"/>
              <a:t>	S</a:t>
            </a:r>
            <a:r>
              <a:rPr lang="en-US" altLang="en-US" sz="2800" baseline="30000" smtClean="0"/>
              <a:t>2–</a:t>
            </a:r>
          </a:p>
          <a:p>
            <a:pPr marL="1712913" lvl="1" indent="-333375" eaLnBrk="1" hangingPunct="1">
              <a:buFontTx/>
              <a:buAutoNum type="alphaLcParenR" startAt="2"/>
            </a:pPr>
            <a:r>
              <a:rPr lang="en-US" altLang="en-US" sz="2800" smtClean="0"/>
              <a:t>	Cl</a:t>
            </a:r>
            <a:r>
              <a:rPr lang="en-US" altLang="en-US" sz="2800" baseline="30000" smtClean="0"/>
              <a:t>–</a:t>
            </a:r>
          </a:p>
          <a:p>
            <a:pPr marL="1712913" lvl="1" indent="-333375" eaLnBrk="1" hangingPunct="1">
              <a:buFontTx/>
              <a:buAutoNum type="alphaLcParenR" startAt="3"/>
            </a:pPr>
            <a:r>
              <a:rPr lang="en-US" altLang="en-US" sz="2800" smtClean="0"/>
              <a:t>	NO</a:t>
            </a:r>
            <a:r>
              <a:rPr lang="en-US" altLang="en-US" sz="2800" baseline="-25000" smtClean="0"/>
              <a:t>3</a:t>
            </a:r>
            <a:r>
              <a:rPr lang="en-US" altLang="en-US" sz="2800" baseline="30000" smtClean="0"/>
              <a:t>–</a:t>
            </a:r>
          </a:p>
          <a:p>
            <a:pPr marL="1712913" lvl="1" indent="-333375" eaLnBrk="1" hangingPunct="1">
              <a:buFontTx/>
              <a:buAutoNum type="alphaLcParenR" startAt="4"/>
            </a:pPr>
            <a:r>
              <a:rPr lang="en-US" altLang="en-US" sz="2800" smtClean="0"/>
              <a:t>	SO</a:t>
            </a:r>
            <a:r>
              <a:rPr lang="en-US" altLang="en-US" sz="2800" baseline="-25000" smtClean="0"/>
              <a:t>4</a:t>
            </a:r>
            <a:r>
              <a:rPr lang="en-US" altLang="en-US" sz="2800" baseline="30000" smtClean="0"/>
              <a:t>2–</a:t>
            </a:r>
          </a:p>
          <a:p>
            <a:pPr marL="1712913" lvl="1" indent="-333375" eaLnBrk="1" hangingPunct="1">
              <a:buFontTx/>
              <a:buAutoNum type="alphaLcParenR" startAt="5"/>
            </a:pPr>
            <a:r>
              <a:rPr lang="en-US" altLang="en-US" sz="2800" smtClean="0"/>
              <a:t>	Na</a:t>
            </a:r>
            <a:r>
              <a:rPr lang="en-US" altLang="en-US" sz="2800" baseline="30000" smtClean="0"/>
              <a:t>+</a:t>
            </a:r>
          </a:p>
        </p:txBody>
      </p:sp>
      <p:pic>
        <p:nvPicPr>
          <p:cNvPr id="3482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1619E04-E4D2-4EFD-8263-82FC1D058F7F}" type="slidenum">
              <a:rPr lang="en-US" altLang="en-US" sz="1000"/>
              <a:pPr>
                <a:spcBef>
                  <a:spcPct val="0"/>
                </a:spcBef>
                <a:buFontTx/>
                <a:buNone/>
              </a:pPr>
              <a:t>24</a:t>
            </a:fld>
            <a:endParaRPr lang="en-US" altLang="en-US" sz="1000"/>
          </a:p>
        </p:txBody>
      </p:sp>
      <p:sp>
        <p:nvSpPr>
          <p:cNvPr id="35844" name="Rectangle 2"/>
          <p:cNvSpPr>
            <a:spLocks noGrp="1" noChangeArrowheads="1"/>
          </p:cNvSpPr>
          <p:nvPr>
            <p:ph type="title"/>
          </p:nvPr>
        </p:nvSpPr>
        <p:spPr>
          <a:xfrm>
            <a:off x="685800" y="1219200"/>
            <a:ext cx="8229600" cy="533400"/>
          </a:xfrm>
        </p:spPr>
        <p:txBody>
          <a:bodyPr/>
          <a:lstStyle/>
          <a:p>
            <a:pPr eaLnBrk="1" hangingPunct="1">
              <a:spcBef>
                <a:spcPct val="20000"/>
              </a:spcBef>
            </a:pPr>
            <a:r>
              <a:rPr lang="en-US" altLang="en-US" smtClean="0"/>
              <a:t>  Concept Check</a:t>
            </a:r>
          </a:p>
        </p:txBody>
      </p:sp>
      <p:sp>
        <p:nvSpPr>
          <p:cNvPr id="35845" name="Rectangle 3"/>
          <p:cNvSpPr>
            <a:spLocks noGrp="1" noChangeArrowheads="1"/>
          </p:cNvSpPr>
          <p:nvPr>
            <p:ph type="body" idx="1"/>
          </p:nvPr>
        </p:nvSpPr>
        <p:spPr>
          <a:xfrm>
            <a:off x="228600" y="2133600"/>
            <a:ext cx="8229600" cy="4022725"/>
          </a:xfrm>
        </p:spPr>
        <p:txBody>
          <a:bodyPr/>
          <a:lstStyle/>
          <a:p>
            <a:pPr marL="744538" indent="1588" eaLnBrk="1" hangingPunct="1">
              <a:buFontTx/>
              <a:buNone/>
            </a:pPr>
            <a:r>
              <a:rPr lang="en-US" altLang="en-US" sz="2800" smtClean="0"/>
              <a:t>Which of the following ions form compounds with Pb</a:t>
            </a:r>
            <a:r>
              <a:rPr lang="en-US" altLang="en-US" sz="2800" baseline="30000" smtClean="0"/>
              <a:t>2+</a:t>
            </a:r>
            <a:r>
              <a:rPr lang="en-US" altLang="en-US" sz="2800" smtClean="0"/>
              <a:t> that are generally </a:t>
            </a:r>
            <a:r>
              <a:rPr lang="en-US" altLang="en-US" sz="2800" smtClean="0">
                <a:solidFill>
                  <a:srgbClr val="0000FF"/>
                </a:solidFill>
              </a:rPr>
              <a:t>soluble</a:t>
            </a:r>
            <a:r>
              <a:rPr lang="en-US" altLang="en-US" sz="2800" smtClean="0"/>
              <a:t> in water?</a:t>
            </a:r>
          </a:p>
          <a:p>
            <a:pPr marL="744538" indent="1588" eaLnBrk="1" hangingPunct="1">
              <a:buFontTx/>
              <a:buNone/>
            </a:pPr>
            <a:endParaRPr lang="en-US" altLang="en-US" sz="2800" smtClean="0"/>
          </a:p>
          <a:p>
            <a:pPr marL="1712913" lvl="1" indent="-333375" eaLnBrk="1" hangingPunct="1">
              <a:buFontTx/>
              <a:buAutoNum type="alphaLcParenR"/>
            </a:pPr>
            <a:r>
              <a:rPr lang="en-US" altLang="en-US" sz="2800" smtClean="0"/>
              <a:t>	S</a:t>
            </a:r>
            <a:r>
              <a:rPr lang="en-US" altLang="en-US" sz="2800" baseline="30000" smtClean="0"/>
              <a:t>2–</a:t>
            </a:r>
          </a:p>
          <a:p>
            <a:pPr marL="1712913" lvl="1" indent="-333375" eaLnBrk="1" hangingPunct="1">
              <a:buFontTx/>
              <a:buAutoNum type="alphaLcParenR" startAt="2"/>
            </a:pPr>
            <a:r>
              <a:rPr lang="en-US" altLang="en-US" sz="2800" smtClean="0"/>
              <a:t>	Cl</a:t>
            </a:r>
            <a:r>
              <a:rPr lang="en-US" altLang="en-US" sz="2800" baseline="30000" smtClean="0"/>
              <a:t>–</a:t>
            </a:r>
          </a:p>
          <a:p>
            <a:pPr marL="1712913" lvl="1" indent="-333375" eaLnBrk="1" hangingPunct="1">
              <a:buFontTx/>
              <a:buAutoNum type="alphaLcParenR" startAt="3"/>
            </a:pPr>
            <a:r>
              <a:rPr lang="en-US" altLang="en-US" sz="2800" smtClean="0"/>
              <a:t>	NO</a:t>
            </a:r>
            <a:r>
              <a:rPr lang="en-US" altLang="en-US" sz="2800" baseline="-25000" smtClean="0"/>
              <a:t>3</a:t>
            </a:r>
            <a:r>
              <a:rPr lang="en-US" altLang="en-US" sz="2800" baseline="30000" smtClean="0"/>
              <a:t>–</a:t>
            </a:r>
          </a:p>
          <a:p>
            <a:pPr marL="1712913" lvl="1" indent="-333375" eaLnBrk="1" hangingPunct="1">
              <a:buFontTx/>
              <a:buAutoNum type="alphaLcParenR" startAt="4"/>
            </a:pPr>
            <a:r>
              <a:rPr lang="en-US" altLang="en-US" sz="2800" smtClean="0"/>
              <a:t>	SO</a:t>
            </a:r>
            <a:r>
              <a:rPr lang="en-US" altLang="en-US" sz="2800" baseline="-25000" smtClean="0"/>
              <a:t>4</a:t>
            </a:r>
            <a:r>
              <a:rPr lang="en-US" altLang="en-US" sz="2800" baseline="30000" smtClean="0"/>
              <a:t>2–</a:t>
            </a:r>
          </a:p>
          <a:p>
            <a:pPr marL="1712913" lvl="1" indent="-333375" eaLnBrk="1" hangingPunct="1">
              <a:buFontTx/>
              <a:buAutoNum type="alphaLcParenR" startAt="5"/>
            </a:pPr>
            <a:r>
              <a:rPr lang="en-US" altLang="en-US" sz="2800" smtClean="0"/>
              <a:t>	Na</a:t>
            </a:r>
            <a:r>
              <a:rPr lang="en-US" altLang="en-US" sz="2800" baseline="30000" smtClean="0"/>
              <a:t>+</a:t>
            </a:r>
          </a:p>
        </p:txBody>
      </p:sp>
      <p:sp>
        <p:nvSpPr>
          <p:cNvPr id="35846" name="Rectangle 5"/>
          <p:cNvSpPr>
            <a:spLocks noChangeArrowheads="1"/>
          </p:cNvSpPr>
          <p:nvPr/>
        </p:nvSpPr>
        <p:spPr bwMode="auto">
          <a:xfrm>
            <a:off x="1600200" y="4633913"/>
            <a:ext cx="15240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35847" name="Picture 7"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648296C-AE59-4245-9F45-119F8901735A}" type="slidenum">
              <a:rPr lang="en-US" altLang="en-US" sz="1000"/>
              <a:pPr>
                <a:spcBef>
                  <a:spcPct val="0"/>
                </a:spcBef>
                <a:buFontTx/>
                <a:buNone/>
              </a:pPr>
              <a:t>25</a:t>
            </a:fld>
            <a:endParaRPr lang="en-US" altLang="en-US" sz="1000"/>
          </a:p>
        </p:txBody>
      </p:sp>
      <p:sp>
        <p:nvSpPr>
          <p:cNvPr id="36868" name="Rectangle 2"/>
          <p:cNvSpPr>
            <a:spLocks noGrp="1" noChangeArrowheads="1"/>
          </p:cNvSpPr>
          <p:nvPr>
            <p:ph type="body" idx="1"/>
          </p:nvPr>
        </p:nvSpPr>
        <p:spPr>
          <a:xfrm>
            <a:off x="457200" y="1714500"/>
            <a:ext cx="8153400" cy="3022366"/>
          </a:xfrm>
        </p:spPr>
        <p:txBody>
          <a:bodyPr/>
          <a:lstStyle/>
          <a:p>
            <a:pPr marL="347663" indent="-347663" eaLnBrk="1" hangingPunct="1"/>
            <a:r>
              <a:rPr lang="en-US" altLang="en-US" sz="2800" dirty="0" smtClean="0"/>
              <a:t>The </a:t>
            </a:r>
            <a:r>
              <a:rPr lang="en-US" altLang="en-US" sz="2800" dirty="0" smtClean="0">
                <a:solidFill>
                  <a:srgbClr val="C00000"/>
                </a:solidFill>
              </a:rPr>
              <a:t>amount of solute </a:t>
            </a:r>
            <a:r>
              <a:rPr lang="en-US" altLang="en-US" sz="2800" dirty="0" smtClean="0"/>
              <a:t>present in a </a:t>
            </a:r>
            <a:r>
              <a:rPr lang="en-US" altLang="en-US" sz="2800" dirty="0" smtClean="0">
                <a:solidFill>
                  <a:srgbClr val="C00000"/>
                </a:solidFill>
              </a:rPr>
              <a:t>specified amount of </a:t>
            </a:r>
            <a:r>
              <a:rPr lang="en-US" altLang="en-US" sz="2800" dirty="0" smtClean="0">
                <a:solidFill>
                  <a:srgbClr val="C00000"/>
                </a:solidFill>
                <a:effectLst>
                  <a:outerShdw blurRad="38100" dist="38100" dir="2700000" algn="tl">
                    <a:srgbClr val="000000">
                      <a:alpha val="43137"/>
                    </a:srgbClr>
                  </a:outerShdw>
                </a:effectLst>
              </a:rPr>
              <a:t>solution</a:t>
            </a:r>
            <a:r>
              <a:rPr lang="en-US" altLang="en-US" sz="2800" dirty="0" smtClean="0"/>
              <a:t>.</a:t>
            </a:r>
          </a:p>
          <a:p>
            <a:pPr marL="347663" indent="-347663" eaLnBrk="1" hangingPunct="1"/>
            <a:r>
              <a:rPr lang="en-US" altLang="en-US" sz="2800" dirty="0" smtClean="0"/>
              <a:t>Two Methods of Expressing Concentration:</a:t>
            </a:r>
          </a:p>
          <a:p>
            <a:pPr marL="798513" lvl="1" indent="-333375" eaLnBrk="1" hangingPunct="1"/>
            <a:r>
              <a:rPr lang="en-US" altLang="en-US" sz="2800" dirty="0" smtClean="0">
                <a:solidFill>
                  <a:srgbClr val="C00000"/>
                </a:solidFill>
              </a:rPr>
              <a:t>Percent Concentration</a:t>
            </a:r>
          </a:p>
          <a:p>
            <a:pPr marL="798513" lvl="1" indent="-333375" eaLnBrk="1" hangingPunct="1"/>
            <a:r>
              <a:rPr lang="en-US" altLang="en-US" sz="2800" dirty="0" smtClean="0">
                <a:solidFill>
                  <a:srgbClr val="C00000"/>
                </a:solidFill>
              </a:rPr>
              <a:t>Molarity</a:t>
            </a:r>
          </a:p>
          <a:p>
            <a:pPr marL="465138" lvl="1" indent="0" eaLnBrk="1" hangingPunct="1">
              <a:buNone/>
            </a:pPr>
            <a:endParaRPr lang="en-US" altLang="en-US" sz="2800" dirty="0" smtClean="0">
              <a:solidFill>
                <a:srgbClr val="C00000"/>
              </a:solidFill>
            </a:endParaRPr>
          </a:p>
        </p:txBody>
      </p:sp>
      <p:sp>
        <p:nvSpPr>
          <p:cNvPr id="36869" name="Rectangle 3"/>
          <p:cNvSpPr>
            <a:spLocks noGrp="1" noChangeArrowheads="1"/>
          </p:cNvSpPr>
          <p:nvPr>
            <p:ph type="title"/>
          </p:nvPr>
        </p:nvSpPr>
        <p:spPr/>
        <p:txBody>
          <a:bodyPr/>
          <a:lstStyle/>
          <a:p>
            <a:pPr eaLnBrk="1" hangingPunct="1">
              <a:spcBef>
                <a:spcPct val="20000"/>
              </a:spcBef>
            </a:pPr>
            <a:r>
              <a:rPr lang="en-US" altLang="en-US" smtClean="0"/>
              <a:t>Concentration</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ADE912C-9101-42AE-9F82-9AD4CE68DBBF}" type="slidenum">
              <a:rPr lang="en-US" altLang="en-US" sz="1000"/>
              <a:pPr>
                <a:spcBef>
                  <a:spcPct val="0"/>
                </a:spcBef>
                <a:buFontTx/>
                <a:buNone/>
              </a:pPr>
              <a:t>26</a:t>
            </a:fld>
            <a:endParaRPr lang="en-US" altLang="en-US" sz="1000"/>
          </a:p>
        </p:txBody>
      </p:sp>
      <p:sp>
        <p:nvSpPr>
          <p:cNvPr id="37892" name="Rectangle 2"/>
          <p:cNvSpPr>
            <a:spLocks noGrp="1" noChangeArrowheads="1"/>
          </p:cNvSpPr>
          <p:nvPr>
            <p:ph type="body" idx="1"/>
          </p:nvPr>
        </p:nvSpPr>
        <p:spPr>
          <a:xfrm>
            <a:off x="457200" y="1714500"/>
            <a:ext cx="8153400" cy="2484438"/>
          </a:xfrm>
        </p:spPr>
        <p:txBody>
          <a:bodyPr/>
          <a:lstStyle/>
          <a:p>
            <a:pPr marL="347663" indent="-347663" eaLnBrk="1" hangingPunct="1"/>
            <a:r>
              <a:rPr lang="en-US" altLang="en-US" sz="2800" dirty="0" smtClean="0"/>
              <a:t>Three different ways of representing percent concentration:</a:t>
            </a:r>
          </a:p>
          <a:p>
            <a:pPr marL="798513" lvl="1" indent="-333375" eaLnBrk="1" hangingPunct="1"/>
            <a:r>
              <a:rPr lang="en-US" altLang="en-US" sz="2800" dirty="0" smtClean="0">
                <a:solidFill>
                  <a:srgbClr val="C00000"/>
                </a:solidFill>
              </a:rPr>
              <a:t>Percent by Mass</a:t>
            </a:r>
          </a:p>
          <a:p>
            <a:pPr marL="798513" lvl="1" indent="-333375" eaLnBrk="1" hangingPunct="1"/>
            <a:r>
              <a:rPr lang="en-US" altLang="en-US" sz="2800" dirty="0" smtClean="0">
                <a:solidFill>
                  <a:srgbClr val="C00000"/>
                </a:solidFill>
              </a:rPr>
              <a:t>Percent by Volume</a:t>
            </a:r>
          </a:p>
          <a:p>
            <a:pPr marL="798513" lvl="1" indent="-333375" eaLnBrk="1" hangingPunct="1"/>
            <a:r>
              <a:rPr lang="en-US" altLang="en-US" sz="2800" dirty="0" smtClean="0">
                <a:solidFill>
                  <a:srgbClr val="C00000"/>
                </a:solidFill>
              </a:rPr>
              <a:t>Mass-Volume Percent</a:t>
            </a:r>
          </a:p>
        </p:txBody>
      </p:sp>
      <p:sp>
        <p:nvSpPr>
          <p:cNvPr id="37893" name="Rectangle 3"/>
          <p:cNvSpPr>
            <a:spLocks noGrp="1" noChangeArrowheads="1"/>
          </p:cNvSpPr>
          <p:nvPr>
            <p:ph type="title"/>
          </p:nvPr>
        </p:nvSpPr>
        <p:spPr/>
        <p:txBody>
          <a:bodyPr/>
          <a:lstStyle/>
          <a:p>
            <a:pPr eaLnBrk="1" hangingPunct="1">
              <a:spcBef>
                <a:spcPct val="20000"/>
              </a:spcBef>
            </a:pPr>
            <a:r>
              <a:rPr lang="en-US" altLang="en-US" smtClean="0"/>
              <a:t>Percent Concentration</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984DF9C-54F7-448A-BF86-39543C4F95A3}" type="slidenum">
              <a:rPr lang="en-US" altLang="en-US" sz="1000"/>
              <a:pPr>
                <a:spcBef>
                  <a:spcPct val="0"/>
                </a:spcBef>
                <a:buFontTx/>
                <a:buNone/>
              </a:pPr>
              <a:t>27</a:t>
            </a:fld>
            <a:endParaRPr lang="en-US" altLang="en-US" sz="1000"/>
          </a:p>
        </p:txBody>
      </p:sp>
      <p:sp>
        <p:nvSpPr>
          <p:cNvPr id="38916" name="Rectangle 2"/>
          <p:cNvSpPr>
            <a:spLocks noGrp="1" noChangeArrowheads="1"/>
          </p:cNvSpPr>
          <p:nvPr>
            <p:ph type="title"/>
          </p:nvPr>
        </p:nvSpPr>
        <p:spPr/>
        <p:txBody>
          <a:bodyPr/>
          <a:lstStyle/>
          <a:p>
            <a:pPr eaLnBrk="1" hangingPunct="1">
              <a:spcBef>
                <a:spcPct val="20000"/>
              </a:spcBef>
            </a:pPr>
            <a:r>
              <a:rPr lang="en-US" altLang="en-US" smtClean="0"/>
              <a:t>Percent by Mass</a:t>
            </a:r>
          </a:p>
        </p:txBody>
      </p:sp>
      <p:sp>
        <p:nvSpPr>
          <p:cNvPr id="38917" name="Rectangle 3"/>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38918" name="Object 4"/>
          <p:cNvGraphicFramePr>
            <a:graphicFrameLocks noChangeAspect="1"/>
          </p:cNvGraphicFramePr>
          <p:nvPr/>
        </p:nvGraphicFramePr>
        <p:xfrm>
          <a:off x="819150" y="2286000"/>
          <a:ext cx="7505700" cy="942975"/>
        </p:xfrm>
        <a:graphic>
          <a:graphicData uri="http://schemas.openxmlformats.org/presentationml/2006/ole">
            <mc:AlternateContent xmlns:mc="http://schemas.openxmlformats.org/markup-compatibility/2006">
              <mc:Choice xmlns:v="urn:schemas-microsoft-com:vml" Requires="v">
                <p:oleObj spid="_x0000_s38943" name="Equation" r:id="rId4" imgW="7315200" imgH="914400" progId="Equation.BREE4">
                  <p:embed/>
                </p:oleObj>
              </mc:Choice>
              <mc:Fallback>
                <p:oleObj name="Equation" r:id="rId4" imgW="7315200" imgH="914400" progId="Equation.BREE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286000"/>
                        <a:ext cx="75057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38920" name="Object 6"/>
          <p:cNvGraphicFramePr>
            <a:graphicFrameLocks noChangeAspect="1"/>
          </p:cNvGraphicFramePr>
          <p:nvPr/>
        </p:nvGraphicFramePr>
        <p:xfrm>
          <a:off x="1143000" y="3962400"/>
          <a:ext cx="6858000" cy="295275"/>
        </p:xfrm>
        <a:graphic>
          <a:graphicData uri="http://schemas.openxmlformats.org/presentationml/2006/ole">
            <mc:AlternateContent xmlns:mc="http://schemas.openxmlformats.org/markup-compatibility/2006">
              <mc:Choice xmlns:v="urn:schemas-microsoft-com:vml" Requires="v">
                <p:oleObj spid="_x0000_s38944" name="Equation" r:id="rId6" imgW="6858000" imgH="292100" progId="Equation.BREE4">
                  <p:embed/>
                </p:oleObj>
              </mc:Choice>
              <mc:Fallback>
                <p:oleObj name="Equation" r:id="rId6" imgW="6858000" imgH="292100" progId="Equation.BREE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962400"/>
                        <a:ext cx="6858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399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2D3AF7F-8281-4D32-BCE6-94C09958CF0D}" type="slidenum">
              <a:rPr lang="en-US" altLang="en-US" sz="1000"/>
              <a:pPr>
                <a:spcBef>
                  <a:spcPct val="0"/>
                </a:spcBef>
                <a:buFontTx/>
                <a:buNone/>
              </a:pPr>
              <a:t>28</a:t>
            </a:fld>
            <a:endParaRPr lang="en-US" altLang="en-US" sz="1000"/>
          </a:p>
        </p:txBody>
      </p:sp>
      <p:sp>
        <p:nvSpPr>
          <p:cNvPr id="3994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39941" name="Rectangle 3"/>
          <p:cNvSpPr>
            <a:spLocks noGrp="1" noChangeArrowheads="1"/>
          </p:cNvSpPr>
          <p:nvPr>
            <p:ph type="body" idx="1"/>
          </p:nvPr>
        </p:nvSpPr>
        <p:spPr>
          <a:xfrm>
            <a:off x="381000" y="2133600"/>
            <a:ext cx="8001000" cy="2324100"/>
          </a:xfrm>
        </p:spPr>
        <p:txBody>
          <a:bodyPr/>
          <a:lstStyle/>
          <a:p>
            <a:pPr marL="347663" indent="-347663" eaLnBrk="1" hangingPunct="1">
              <a:buFontTx/>
              <a:buNone/>
            </a:pPr>
            <a:r>
              <a:rPr lang="en-US" altLang="en-US" sz="2800" smtClean="0"/>
              <a:t>	What is the </a:t>
            </a:r>
            <a:r>
              <a:rPr lang="en-US" altLang="en-US" sz="2800" smtClean="0">
                <a:solidFill>
                  <a:srgbClr val="0000FF"/>
                </a:solidFill>
              </a:rPr>
              <a:t>percent-by-mass</a:t>
            </a:r>
            <a:r>
              <a:rPr lang="en-US" altLang="en-US" sz="2800" smtClean="0"/>
              <a:t> concentration of glucose in a solution made my dissolving 5.5 g of glucose in 78.2 g of water? </a:t>
            </a:r>
          </a:p>
          <a:p>
            <a:pPr marL="347663" indent="-347663" eaLnBrk="1" hangingPunct="1">
              <a:buFontTx/>
              <a:buNone/>
            </a:pPr>
            <a:endParaRPr lang="en-US" altLang="en-US" sz="2800" smtClean="0"/>
          </a:p>
          <a:p>
            <a:pPr marL="347663" indent="-347663" eaLnBrk="1" hangingPunct="1">
              <a:buFontTx/>
              <a:buNone/>
            </a:pPr>
            <a:r>
              <a:rPr lang="en-US" altLang="en-US" smtClean="0">
                <a:solidFill>
                  <a:srgbClr val="009900"/>
                </a:solidFill>
              </a:rPr>
              <a:t>				</a:t>
            </a:r>
          </a:p>
        </p:txBody>
      </p:sp>
      <p:pic>
        <p:nvPicPr>
          <p:cNvPr id="3994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6693CCB-F466-46D7-BA3A-9624B04AB3FF}" type="slidenum">
              <a:rPr lang="en-US" altLang="en-US" sz="1000"/>
              <a:pPr>
                <a:spcBef>
                  <a:spcPct val="0"/>
                </a:spcBef>
                <a:buFontTx/>
                <a:buNone/>
              </a:pPr>
              <a:t>29</a:t>
            </a:fld>
            <a:endParaRPr lang="en-US" altLang="en-US" sz="1000"/>
          </a:p>
        </p:txBody>
      </p:sp>
      <p:sp>
        <p:nvSpPr>
          <p:cNvPr id="4096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40965" name="Rectangle 3"/>
          <p:cNvSpPr>
            <a:spLocks noGrp="1" noChangeArrowheads="1"/>
          </p:cNvSpPr>
          <p:nvPr>
            <p:ph type="body" idx="1"/>
          </p:nvPr>
        </p:nvSpPr>
        <p:spPr>
          <a:xfrm>
            <a:off x="381000" y="2133600"/>
            <a:ext cx="8001000" cy="2419350"/>
          </a:xfrm>
        </p:spPr>
        <p:txBody>
          <a:bodyPr/>
          <a:lstStyle/>
          <a:p>
            <a:pPr marL="347663" indent="-347663" eaLnBrk="1" hangingPunct="1">
              <a:buFontTx/>
              <a:buNone/>
            </a:pPr>
            <a:r>
              <a:rPr lang="en-US" altLang="en-US" sz="2800" dirty="0" smtClean="0"/>
              <a:t>	What is the </a:t>
            </a:r>
            <a:r>
              <a:rPr lang="en-US" altLang="en-US" sz="2800" dirty="0" smtClean="0">
                <a:solidFill>
                  <a:srgbClr val="0000FF"/>
                </a:solidFill>
              </a:rPr>
              <a:t>percent-by-mass</a:t>
            </a:r>
            <a:r>
              <a:rPr lang="en-US" altLang="en-US" sz="2800" dirty="0" smtClean="0"/>
              <a:t> concentration of glucose in a solution made my dissolving 5.5 g of glucose in 78.2 g of water? </a:t>
            </a:r>
          </a:p>
          <a:p>
            <a:pPr marL="347663" indent="-347663" eaLnBrk="1" hangingPunct="1">
              <a:buFontTx/>
              <a:buNone/>
            </a:pPr>
            <a:endParaRPr lang="en-US" altLang="en-US" sz="2800" dirty="0" smtClean="0"/>
          </a:p>
          <a:p>
            <a:pPr marL="347663" indent="-347663" eaLnBrk="1" hangingPunct="1">
              <a:buFontTx/>
              <a:buNone/>
            </a:pPr>
            <a:r>
              <a:rPr lang="en-US" altLang="en-US" dirty="0" smtClean="0">
                <a:solidFill>
                  <a:srgbClr val="009900"/>
                </a:solidFill>
              </a:rPr>
              <a:t>			</a:t>
            </a:r>
            <a:r>
              <a:rPr lang="en-US" altLang="en-US" sz="2800" dirty="0" smtClean="0">
                <a:solidFill>
                  <a:srgbClr val="009900"/>
                </a:solidFill>
              </a:rPr>
              <a:t>	       6.6%</a:t>
            </a:r>
          </a:p>
        </p:txBody>
      </p:sp>
      <p:pic>
        <p:nvPicPr>
          <p:cNvPr id="40966"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962150" y="4876800"/>
            <a:ext cx="4667250" cy="11239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7A389B9-9D96-4EAE-A17A-9724669B0CCD}" type="slidenum">
              <a:rPr lang="en-US" altLang="en-US" sz="1000"/>
              <a:pPr>
                <a:spcBef>
                  <a:spcPct val="0"/>
                </a:spcBef>
                <a:buFontTx/>
                <a:buNone/>
              </a:pPr>
              <a:t>3</a:t>
            </a:fld>
            <a:endParaRPr lang="en-US" altLang="en-US" sz="1000"/>
          </a:p>
        </p:txBody>
      </p:sp>
      <p:sp>
        <p:nvSpPr>
          <p:cNvPr id="16388" name="Rectangle 2"/>
          <p:cNvSpPr>
            <a:spLocks noGrp="1" noChangeArrowheads="1"/>
          </p:cNvSpPr>
          <p:nvPr>
            <p:ph type="body" idx="1"/>
          </p:nvPr>
        </p:nvSpPr>
        <p:spPr>
          <a:xfrm>
            <a:off x="457200" y="1714500"/>
            <a:ext cx="8153400" cy="4745915"/>
          </a:xfrm>
        </p:spPr>
        <p:txBody>
          <a:bodyPr/>
          <a:lstStyle/>
          <a:p>
            <a:pPr marL="347663" indent="-347663" eaLnBrk="1" hangingPunct="1"/>
            <a:r>
              <a:rPr lang="en-US" altLang="en-US" sz="2800" dirty="0" smtClean="0"/>
              <a:t>A </a:t>
            </a:r>
            <a:r>
              <a:rPr lang="en-US" altLang="en-US" sz="2800" b="1" dirty="0" smtClean="0">
                <a:solidFill>
                  <a:srgbClr val="C00000"/>
                </a:solidFill>
              </a:rPr>
              <a:t>homogeneous mixture </a:t>
            </a:r>
            <a:r>
              <a:rPr lang="en-US" altLang="en-US" sz="2800" dirty="0" smtClean="0"/>
              <a:t>of two or more substances with each substance retaining its own chemical identity.</a:t>
            </a:r>
          </a:p>
          <a:p>
            <a:pPr marL="347663" indent="-347663" eaLnBrk="1" hangingPunct="1"/>
            <a:r>
              <a:rPr lang="en-US" altLang="en-US" sz="2800" dirty="0" smtClean="0"/>
              <a:t>Components of a solution</a:t>
            </a:r>
          </a:p>
          <a:p>
            <a:pPr marL="747713" lvl="1" indent="-347663" eaLnBrk="1" hangingPunct="1"/>
            <a:r>
              <a:rPr lang="en-US" altLang="en-US" sz="2800" b="1" dirty="0" smtClean="0">
                <a:solidFill>
                  <a:srgbClr val="C00000"/>
                </a:solidFill>
              </a:rPr>
              <a:t>Solute</a:t>
            </a:r>
            <a:r>
              <a:rPr lang="en-US" altLang="en-US" sz="2800" b="1" dirty="0" smtClean="0"/>
              <a:t> </a:t>
            </a:r>
            <a:r>
              <a:rPr lang="en-US" altLang="en-US" sz="2800" dirty="0" smtClean="0"/>
              <a:t>– component of a solution that is present in a lesser amount relative to that of the solvent; substance being dissolved.</a:t>
            </a:r>
          </a:p>
          <a:p>
            <a:pPr marL="400050" lvl="1" indent="0" eaLnBrk="1" hangingPunct="1">
              <a:buNone/>
            </a:pPr>
            <a:r>
              <a:rPr lang="en-US" altLang="en-US" sz="2800" dirty="0"/>
              <a:t> </a:t>
            </a:r>
            <a:r>
              <a:rPr lang="en-US" altLang="en-US" sz="2800" dirty="0" smtClean="0"/>
              <a:t> </a:t>
            </a:r>
            <a:r>
              <a:rPr lang="en-US" altLang="en-US" sz="2800" dirty="0" smtClean="0">
                <a:solidFill>
                  <a:srgbClr val="C00000"/>
                </a:solidFill>
              </a:rPr>
              <a:t>Solute</a:t>
            </a:r>
            <a:r>
              <a:rPr lang="en-US" altLang="en-US" sz="2800" dirty="0" smtClean="0"/>
              <a:t> </a:t>
            </a:r>
            <a:r>
              <a:rPr lang="en-US" altLang="en-US" sz="2800" dirty="0" smtClean="0">
                <a:solidFill>
                  <a:srgbClr val="C00000"/>
                </a:solidFill>
              </a:rPr>
              <a:t>could be a gas, liquid or solid</a:t>
            </a:r>
          </a:p>
          <a:p>
            <a:pPr marL="747713" lvl="1" indent="-347663" eaLnBrk="1" hangingPunct="1"/>
            <a:r>
              <a:rPr lang="en-US" altLang="en-US" sz="2800" b="1" dirty="0" smtClean="0">
                <a:solidFill>
                  <a:srgbClr val="C00000"/>
                </a:solidFill>
              </a:rPr>
              <a:t>Solvent</a:t>
            </a:r>
            <a:r>
              <a:rPr lang="en-US" altLang="en-US" sz="2800" dirty="0" smtClean="0"/>
              <a:t> – component of a solution that is present in the greatest amount; liquid water.</a:t>
            </a:r>
          </a:p>
        </p:txBody>
      </p:sp>
      <p:sp>
        <p:nvSpPr>
          <p:cNvPr id="16389" name="Rectangle 3"/>
          <p:cNvSpPr>
            <a:spLocks noGrp="1" noChangeArrowheads="1"/>
          </p:cNvSpPr>
          <p:nvPr>
            <p:ph type="title"/>
          </p:nvPr>
        </p:nvSpPr>
        <p:spPr/>
        <p:txBody>
          <a:bodyPr/>
          <a:lstStyle/>
          <a:p>
            <a:pPr eaLnBrk="1" hangingPunct="1">
              <a:spcBef>
                <a:spcPct val="20000"/>
              </a:spcBef>
            </a:pPr>
            <a:r>
              <a:rPr lang="en-US" altLang="en-US" dirty="0" smtClean="0"/>
              <a:t>What is a “Solution”?</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B93BE25-B520-467F-ACA4-157845DFFB2D}" type="slidenum">
              <a:rPr lang="en-US" altLang="en-US" sz="1000"/>
              <a:pPr>
                <a:spcBef>
                  <a:spcPct val="0"/>
                </a:spcBef>
                <a:buFontTx/>
                <a:buNone/>
              </a:pPr>
              <a:t>30</a:t>
            </a:fld>
            <a:endParaRPr lang="en-US" altLang="en-US" sz="1000"/>
          </a:p>
        </p:txBody>
      </p:sp>
      <p:sp>
        <p:nvSpPr>
          <p:cNvPr id="41988" name="Rectangle 2"/>
          <p:cNvSpPr>
            <a:spLocks noGrp="1" noChangeArrowheads="1"/>
          </p:cNvSpPr>
          <p:nvPr>
            <p:ph type="title"/>
          </p:nvPr>
        </p:nvSpPr>
        <p:spPr/>
        <p:txBody>
          <a:bodyPr/>
          <a:lstStyle/>
          <a:p>
            <a:pPr eaLnBrk="1" hangingPunct="1">
              <a:spcBef>
                <a:spcPct val="20000"/>
              </a:spcBef>
            </a:pPr>
            <a:r>
              <a:rPr lang="en-US" altLang="en-US" smtClean="0"/>
              <a:t>Percent by Volume</a:t>
            </a:r>
          </a:p>
        </p:txBody>
      </p:sp>
      <p:sp>
        <p:nvSpPr>
          <p:cNvPr id="41989" name="Rectangle 3"/>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1990"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1991" name="Rectangle 5"/>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41992" name="Object 6"/>
          <p:cNvGraphicFramePr>
            <a:graphicFrameLocks noChangeAspect="1"/>
          </p:cNvGraphicFramePr>
          <p:nvPr/>
        </p:nvGraphicFramePr>
        <p:xfrm>
          <a:off x="457200" y="2286000"/>
          <a:ext cx="8239125" cy="942975"/>
        </p:xfrm>
        <a:graphic>
          <a:graphicData uri="http://schemas.openxmlformats.org/presentationml/2006/ole">
            <mc:AlternateContent xmlns:mc="http://schemas.openxmlformats.org/markup-compatibility/2006">
              <mc:Choice xmlns:v="urn:schemas-microsoft-com:vml" Requires="v">
                <p:oleObj spid="_x0000_s42004" name="Equation" r:id="rId4" imgW="7315200" imgH="838200" progId="Equation.BREE4">
                  <p:embed/>
                </p:oleObj>
              </mc:Choice>
              <mc:Fallback>
                <p:oleObj name="Equation" r:id="rId4" imgW="7315200" imgH="8382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239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dirty="0" smtClean="0"/>
              <a:t>Copyright © Cengage Learning. All rights reserved</a:t>
            </a: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F30115C-816C-496F-B1F3-0FEDF590276B}" type="slidenum">
              <a:rPr lang="en-US" altLang="en-US" sz="1000"/>
              <a:pPr>
                <a:spcBef>
                  <a:spcPct val="0"/>
                </a:spcBef>
                <a:buFontTx/>
                <a:buNone/>
              </a:pPr>
              <a:t>31</a:t>
            </a:fld>
            <a:endParaRPr lang="en-US" altLang="en-US" sz="1000"/>
          </a:p>
        </p:txBody>
      </p:sp>
      <p:sp>
        <p:nvSpPr>
          <p:cNvPr id="4301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43013" name="Rectangle 3"/>
          <p:cNvSpPr>
            <a:spLocks noGrp="1" noChangeArrowheads="1"/>
          </p:cNvSpPr>
          <p:nvPr>
            <p:ph type="body" idx="1"/>
          </p:nvPr>
        </p:nvSpPr>
        <p:spPr>
          <a:xfrm>
            <a:off x="381000" y="2133600"/>
            <a:ext cx="8001000" cy="1885950"/>
          </a:xfrm>
        </p:spPr>
        <p:txBody>
          <a:bodyPr/>
          <a:lstStyle/>
          <a:p>
            <a:pPr marL="347663" indent="-347663" eaLnBrk="1" hangingPunct="1">
              <a:buFontTx/>
              <a:buNone/>
            </a:pPr>
            <a:r>
              <a:rPr lang="en-US" altLang="en-US" sz="2800" dirty="0" smtClean="0"/>
              <a:t>	Calculate the volume percent of solute in 30.0 mL of methyl alcohol in enough water to give 435 mL of solution. </a:t>
            </a:r>
          </a:p>
          <a:p>
            <a:pPr marL="347663" indent="-347663" eaLnBrk="1" hangingPunct="1">
              <a:buFontTx/>
              <a:buNone/>
            </a:pPr>
            <a:endParaRPr lang="en-US" altLang="en-US" sz="2800" dirty="0" smtClean="0"/>
          </a:p>
        </p:txBody>
      </p:sp>
      <p:pic>
        <p:nvPicPr>
          <p:cNvPr id="43014"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035C9CD-D5A7-438A-BB38-8E9A3CFC80FD}" type="slidenum">
              <a:rPr lang="en-US" altLang="en-US" sz="1000"/>
              <a:pPr>
                <a:spcBef>
                  <a:spcPct val="0"/>
                </a:spcBef>
                <a:buFontTx/>
                <a:buNone/>
              </a:pPr>
              <a:t>32</a:t>
            </a:fld>
            <a:endParaRPr lang="en-US" altLang="en-US" sz="1000"/>
          </a:p>
        </p:txBody>
      </p:sp>
      <p:sp>
        <p:nvSpPr>
          <p:cNvPr id="44036"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44037" name="Rectangle 3"/>
          <p:cNvSpPr>
            <a:spLocks noGrp="1" noChangeArrowheads="1"/>
          </p:cNvSpPr>
          <p:nvPr>
            <p:ph type="body" idx="1"/>
          </p:nvPr>
        </p:nvSpPr>
        <p:spPr>
          <a:xfrm>
            <a:off x="381000" y="2133600"/>
            <a:ext cx="8001000" cy="2419350"/>
          </a:xfrm>
        </p:spPr>
        <p:txBody>
          <a:bodyPr/>
          <a:lstStyle/>
          <a:p>
            <a:pPr marL="347663" indent="-347663" eaLnBrk="1" hangingPunct="1">
              <a:buFontTx/>
              <a:buNone/>
            </a:pPr>
            <a:r>
              <a:rPr lang="en-US" altLang="en-US" sz="2800" dirty="0" smtClean="0"/>
              <a:t>	Calculate the volume percent of solute in 30.0 mL of methyl alcohol in enough water to give 435 mL of solution. </a:t>
            </a:r>
          </a:p>
          <a:p>
            <a:pPr marL="347663" indent="-347663" eaLnBrk="1" hangingPunct="1">
              <a:buFontTx/>
              <a:buNone/>
            </a:pPr>
            <a:endParaRPr lang="en-US" altLang="en-US" sz="2800" dirty="0" smtClean="0"/>
          </a:p>
          <a:p>
            <a:pPr marL="347663" indent="-347663" eaLnBrk="1" hangingPunct="1">
              <a:buFontTx/>
              <a:buNone/>
            </a:pPr>
            <a:r>
              <a:rPr lang="en-US" altLang="en-US" dirty="0" smtClean="0">
                <a:solidFill>
                  <a:srgbClr val="009900"/>
                </a:solidFill>
              </a:rPr>
              <a:t>				</a:t>
            </a:r>
            <a:r>
              <a:rPr lang="en-US" altLang="en-US" sz="2800" dirty="0" smtClean="0">
                <a:solidFill>
                  <a:srgbClr val="009900"/>
                </a:solidFill>
              </a:rPr>
              <a:t>       6.90%</a:t>
            </a:r>
          </a:p>
        </p:txBody>
      </p:sp>
      <p:pic>
        <p:nvPicPr>
          <p:cNvPr id="44038"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09800" y="4724400"/>
            <a:ext cx="3971925" cy="9715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B0BEEBF-D30B-48CF-AA95-3AD7A926A4A6}" type="slidenum">
              <a:rPr lang="en-US" altLang="en-US" sz="1000"/>
              <a:pPr>
                <a:spcBef>
                  <a:spcPct val="0"/>
                </a:spcBef>
                <a:buFontTx/>
                <a:buNone/>
              </a:pPr>
              <a:t>33</a:t>
            </a:fld>
            <a:endParaRPr lang="en-US" altLang="en-US" sz="1000"/>
          </a:p>
        </p:txBody>
      </p:sp>
      <p:sp>
        <p:nvSpPr>
          <p:cNvPr id="45060" name="Rectangle 2"/>
          <p:cNvSpPr>
            <a:spLocks noGrp="1" noChangeArrowheads="1"/>
          </p:cNvSpPr>
          <p:nvPr>
            <p:ph type="title"/>
          </p:nvPr>
        </p:nvSpPr>
        <p:spPr/>
        <p:txBody>
          <a:bodyPr/>
          <a:lstStyle/>
          <a:p>
            <a:pPr eaLnBrk="1" hangingPunct="1">
              <a:spcBef>
                <a:spcPct val="20000"/>
              </a:spcBef>
            </a:pPr>
            <a:r>
              <a:rPr lang="en-US" altLang="en-US" smtClean="0"/>
              <a:t>Mass-Volume Percent</a:t>
            </a:r>
          </a:p>
        </p:txBody>
      </p:sp>
      <p:sp>
        <p:nvSpPr>
          <p:cNvPr id="45061" name="Rectangle 3"/>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506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5063" name="Rectangle 5"/>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5064" name="Rectangle 6"/>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45065" name="Object 7"/>
          <p:cNvGraphicFramePr>
            <a:graphicFrameLocks noChangeAspect="1"/>
          </p:cNvGraphicFramePr>
          <p:nvPr/>
        </p:nvGraphicFramePr>
        <p:xfrm>
          <a:off x="228600" y="2438400"/>
          <a:ext cx="8696325" cy="914400"/>
        </p:xfrm>
        <a:graphic>
          <a:graphicData uri="http://schemas.openxmlformats.org/presentationml/2006/ole">
            <mc:AlternateContent xmlns:mc="http://schemas.openxmlformats.org/markup-compatibility/2006">
              <mc:Choice xmlns:v="urn:schemas-microsoft-com:vml" Requires="v">
                <p:oleObj spid="_x0000_s45077" name="Equation" r:id="rId4" imgW="7315200" imgH="774700" progId="Equation.BREE4">
                  <p:embed/>
                </p:oleObj>
              </mc:Choice>
              <mc:Fallback>
                <p:oleObj name="Equation" r:id="rId4" imgW="7315200" imgH="774700" progId="Equation.BREE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38400"/>
                        <a:ext cx="86963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0D4107F-857E-4FD0-B224-42C0397EF27D}" type="slidenum">
              <a:rPr lang="en-US" altLang="en-US" sz="1000"/>
              <a:pPr>
                <a:spcBef>
                  <a:spcPct val="0"/>
                </a:spcBef>
                <a:buFontTx/>
                <a:buNone/>
              </a:pPr>
              <a:t>34</a:t>
            </a:fld>
            <a:endParaRPr lang="en-US" altLang="en-US" sz="1000"/>
          </a:p>
        </p:txBody>
      </p:sp>
      <p:sp>
        <p:nvSpPr>
          <p:cNvPr id="46084" name="Rectangle 3"/>
          <p:cNvSpPr>
            <a:spLocks noGrp="1" noChangeArrowheads="1"/>
          </p:cNvSpPr>
          <p:nvPr>
            <p:ph type="title"/>
          </p:nvPr>
        </p:nvSpPr>
        <p:spPr/>
        <p:txBody>
          <a:bodyPr/>
          <a:lstStyle/>
          <a:p>
            <a:pPr eaLnBrk="1" hangingPunct="1">
              <a:spcBef>
                <a:spcPct val="20000"/>
              </a:spcBef>
            </a:pPr>
            <a:r>
              <a:rPr lang="en-US" altLang="en-US" sz="2000" smtClean="0"/>
              <a:t>Conversion Factors Obtained From Percent Concentration Units</a:t>
            </a:r>
          </a:p>
        </p:txBody>
      </p:sp>
      <p:pic>
        <p:nvPicPr>
          <p:cNvPr id="46085" name="Picture 5" descr="08t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2128838"/>
            <a:ext cx="8872537"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55A986D-7CF8-4704-A0F3-C0FEE2E1B9B0}" type="slidenum">
              <a:rPr lang="en-US" altLang="en-US" sz="1000"/>
              <a:pPr>
                <a:spcBef>
                  <a:spcPct val="0"/>
                </a:spcBef>
                <a:buFontTx/>
                <a:buNone/>
              </a:pPr>
              <a:t>35</a:t>
            </a:fld>
            <a:endParaRPr lang="en-US" altLang="en-US" sz="1000"/>
          </a:p>
        </p:txBody>
      </p:sp>
      <p:sp>
        <p:nvSpPr>
          <p:cNvPr id="47108" name="Rectangle 2"/>
          <p:cNvSpPr>
            <a:spLocks noGrp="1" noChangeArrowheads="1"/>
          </p:cNvSpPr>
          <p:nvPr>
            <p:ph type="title"/>
          </p:nvPr>
        </p:nvSpPr>
        <p:spPr/>
        <p:txBody>
          <a:bodyPr/>
          <a:lstStyle/>
          <a:p>
            <a:pPr eaLnBrk="1" hangingPunct="1">
              <a:spcBef>
                <a:spcPct val="20000"/>
              </a:spcBef>
            </a:pPr>
            <a:r>
              <a:rPr lang="en-US" altLang="en-US" smtClean="0"/>
              <a:t>Molarity</a:t>
            </a:r>
          </a:p>
        </p:txBody>
      </p:sp>
      <p:sp>
        <p:nvSpPr>
          <p:cNvPr id="47109" name="Rectangle 3"/>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7110"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7111" name="Rectangle 5"/>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7112" name="Rectangle 6"/>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47113" name="Rectangle 7"/>
          <p:cNvSpPr>
            <a:spLocks noChangeArrowheads="1"/>
          </p:cNvSpPr>
          <p:nvPr/>
        </p:nvSpPr>
        <p:spPr bwMode="auto">
          <a:xfrm>
            <a:off x="0" y="2986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47114" name="Object 8"/>
          <p:cNvGraphicFramePr>
            <a:graphicFrameLocks noChangeAspect="1"/>
          </p:cNvGraphicFramePr>
          <p:nvPr/>
        </p:nvGraphicFramePr>
        <p:xfrm>
          <a:off x="1905000" y="3505200"/>
          <a:ext cx="5133975" cy="885825"/>
        </p:xfrm>
        <a:graphic>
          <a:graphicData uri="http://schemas.openxmlformats.org/presentationml/2006/ole">
            <mc:AlternateContent xmlns:mc="http://schemas.openxmlformats.org/markup-compatibility/2006">
              <mc:Choice xmlns:v="urn:schemas-microsoft-com:vml" Requires="v">
                <p:oleObj spid="_x0000_s47127" name="Equation" r:id="rId4" imgW="5435600" imgH="939800" progId="Equation.BREE4">
                  <p:embed/>
                </p:oleObj>
              </mc:Choice>
              <mc:Fallback>
                <p:oleObj name="Equation" r:id="rId4" imgW="5435600" imgH="939800" progId="Equation.BREE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05200"/>
                        <a:ext cx="51339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1447800" y="2057400"/>
            <a:ext cx="6324600" cy="954088"/>
          </a:xfrm>
          <a:prstGeom prst="rect">
            <a:avLst/>
          </a:prstGeom>
          <a:noFill/>
        </p:spPr>
        <p:txBody>
          <a:bodyPr>
            <a:spAutoFit/>
          </a:bodyPr>
          <a:lstStyle/>
          <a:p>
            <a:pPr marL="342900" indent="-342900">
              <a:buFont typeface="Arial" pitchFamily="34" charset="0"/>
              <a:buChar char="•"/>
              <a:defRPr/>
            </a:pPr>
            <a:r>
              <a:rPr lang="en-US" sz="2800" baseline="0" dirty="0">
                <a:latin typeface="+mn-lt"/>
                <a:ea typeface="+mn-ea"/>
              </a:rPr>
              <a:t>Moles of solute in a solution divided by the liters of solution.</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0145BC9-8E68-4313-9EEB-4F66FAB3EAA7}" type="slidenum">
              <a:rPr lang="en-US" altLang="en-US" sz="1000"/>
              <a:pPr>
                <a:spcBef>
                  <a:spcPct val="0"/>
                </a:spcBef>
                <a:buFontTx/>
                <a:buNone/>
              </a:pPr>
              <a:t>36</a:t>
            </a:fld>
            <a:endParaRPr lang="en-US" altLang="en-US" sz="1000"/>
          </a:p>
        </p:txBody>
      </p:sp>
      <p:sp>
        <p:nvSpPr>
          <p:cNvPr id="48132" name="Rectangle 2"/>
          <p:cNvSpPr>
            <a:spLocks noGrp="1" noChangeArrowheads="1"/>
          </p:cNvSpPr>
          <p:nvPr>
            <p:ph type="title"/>
          </p:nvPr>
        </p:nvSpPr>
        <p:spPr>
          <a:xfrm>
            <a:off x="762000" y="1143000"/>
            <a:ext cx="8229600" cy="533400"/>
          </a:xfrm>
        </p:spPr>
        <p:txBody>
          <a:bodyPr/>
          <a:lstStyle/>
          <a:p>
            <a:pPr eaLnBrk="1" hangingPunct="1">
              <a:spcBef>
                <a:spcPct val="20000"/>
              </a:spcBef>
            </a:pPr>
            <a:r>
              <a:rPr lang="en-US" altLang="en-US" smtClean="0"/>
              <a:t>  Exercise</a:t>
            </a:r>
          </a:p>
        </p:txBody>
      </p:sp>
      <p:sp>
        <p:nvSpPr>
          <p:cNvPr id="48133" name="Rectangle 3"/>
          <p:cNvSpPr>
            <a:spLocks noGrp="1" noChangeArrowheads="1"/>
          </p:cNvSpPr>
          <p:nvPr>
            <p:ph type="body" idx="1"/>
          </p:nvPr>
        </p:nvSpPr>
        <p:spPr>
          <a:xfrm>
            <a:off x="381000" y="2133600"/>
            <a:ext cx="8001000" cy="2324100"/>
          </a:xfrm>
        </p:spPr>
        <p:txBody>
          <a:bodyPr/>
          <a:lstStyle/>
          <a:p>
            <a:pPr marL="347663" indent="-347663" eaLnBrk="1" hangingPunct="1">
              <a:buFontTx/>
              <a:buNone/>
            </a:pPr>
            <a:r>
              <a:rPr lang="en-US" altLang="en-US" sz="2800" smtClean="0"/>
              <a:t>	You have 1.00 mol of sugar in 125.0 mL of solution. Calculate the concentration in units of molarity. </a:t>
            </a:r>
          </a:p>
          <a:p>
            <a:pPr marL="347663" indent="-347663" eaLnBrk="1" hangingPunct="1">
              <a:buFontTx/>
              <a:buNone/>
            </a:pPr>
            <a:endParaRPr lang="en-US" altLang="en-US" sz="2800" smtClean="0"/>
          </a:p>
          <a:p>
            <a:pPr marL="347663" indent="-347663" eaLnBrk="1" hangingPunct="1">
              <a:buFontTx/>
              <a:buNone/>
            </a:pPr>
            <a:r>
              <a:rPr lang="en-US" altLang="en-US" smtClean="0">
                <a:solidFill>
                  <a:srgbClr val="009900"/>
                </a:solidFill>
              </a:rPr>
              <a:t>				</a:t>
            </a:r>
          </a:p>
        </p:txBody>
      </p:sp>
      <p:pic>
        <p:nvPicPr>
          <p:cNvPr id="48134"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58D1DE1-128D-4A55-95EF-A3B18D872F60}" type="slidenum">
              <a:rPr lang="en-US" altLang="en-US" sz="1000"/>
              <a:pPr>
                <a:spcBef>
                  <a:spcPct val="0"/>
                </a:spcBef>
                <a:buFontTx/>
                <a:buNone/>
              </a:pPr>
              <a:t>37</a:t>
            </a:fld>
            <a:endParaRPr lang="en-US" altLang="en-US" sz="1000"/>
          </a:p>
        </p:txBody>
      </p:sp>
      <p:sp>
        <p:nvSpPr>
          <p:cNvPr id="49156" name="Rectangle 2"/>
          <p:cNvSpPr>
            <a:spLocks noGrp="1" noChangeArrowheads="1"/>
          </p:cNvSpPr>
          <p:nvPr>
            <p:ph type="title"/>
          </p:nvPr>
        </p:nvSpPr>
        <p:spPr>
          <a:xfrm>
            <a:off x="762000" y="1143000"/>
            <a:ext cx="8229600" cy="533400"/>
          </a:xfrm>
        </p:spPr>
        <p:txBody>
          <a:bodyPr/>
          <a:lstStyle/>
          <a:p>
            <a:pPr eaLnBrk="1" hangingPunct="1">
              <a:spcBef>
                <a:spcPct val="20000"/>
              </a:spcBef>
            </a:pPr>
            <a:r>
              <a:rPr lang="en-US" altLang="en-US" smtClean="0"/>
              <a:t>  Exercise</a:t>
            </a:r>
          </a:p>
        </p:txBody>
      </p:sp>
      <p:sp>
        <p:nvSpPr>
          <p:cNvPr id="49157" name="Rectangle 3"/>
          <p:cNvSpPr>
            <a:spLocks noGrp="1" noChangeArrowheads="1"/>
          </p:cNvSpPr>
          <p:nvPr>
            <p:ph type="body" idx="1"/>
          </p:nvPr>
        </p:nvSpPr>
        <p:spPr>
          <a:xfrm>
            <a:off x="381000" y="2133600"/>
            <a:ext cx="8001000" cy="2398713"/>
          </a:xfrm>
        </p:spPr>
        <p:txBody>
          <a:bodyPr/>
          <a:lstStyle/>
          <a:p>
            <a:pPr marL="347663" indent="-347663" eaLnBrk="1" hangingPunct="1">
              <a:buFontTx/>
              <a:buNone/>
            </a:pPr>
            <a:r>
              <a:rPr lang="en-US" altLang="en-US" sz="2800" dirty="0" smtClean="0"/>
              <a:t>	You have 1.00 </a:t>
            </a:r>
            <a:r>
              <a:rPr lang="en-US" altLang="en-US" sz="2800" dirty="0" err="1" smtClean="0"/>
              <a:t>mol</a:t>
            </a:r>
            <a:r>
              <a:rPr lang="en-US" altLang="en-US" sz="2800" dirty="0" smtClean="0"/>
              <a:t> of sugar in 125.0 mL of solution. Calculate the concentration in units of molarity. </a:t>
            </a:r>
          </a:p>
          <a:p>
            <a:pPr marL="347663" indent="-347663" eaLnBrk="1" hangingPunct="1">
              <a:buFontTx/>
              <a:buNone/>
            </a:pPr>
            <a:endParaRPr lang="en-US" altLang="en-US" sz="2800" dirty="0" smtClean="0"/>
          </a:p>
          <a:p>
            <a:pPr marL="347663" indent="-347663" eaLnBrk="1" hangingPunct="1">
              <a:buFontTx/>
              <a:buNone/>
            </a:pPr>
            <a:r>
              <a:rPr lang="en-US" altLang="en-US" dirty="0" smtClean="0">
                <a:solidFill>
                  <a:srgbClr val="009900"/>
                </a:solidFill>
              </a:rPr>
              <a:t>				</a:t>
            </a:r>
            <a:r>
              <a:rPr lang="en-US" altLang="en-US" sz="2800" dirty="0" smtClean="0">
                <a:solidFill>
                  <a:srgbClr val="009900"/>
                </a:solidFill>
              </a:rPr>
              <a:t>       8.00 M</a:t>
            </a:r>
          </a:p>
        </p:txBody>
      </p:sp>
      <p:pic>
        <p:nvPicPr>
          <p:cNvPr id="49158"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86000" y="4800600"/>
            <a:ext cx="4572000" cy="12477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68072EE-62A2-44B9-AD33-DE096F34CDD4}" type="slidenum">
              <a:rPr lang="en-US" altLang="en-US" sz="1000"/>
              <a:pPr>
                <a:spcBef>
                  <a:spcPct val="0"/>
                </a:spcBef>
                <a:buFontTx/>
                <a:buNone/>
              </a:pPr>
              <a:t>38</a:t>
            </a:fld>
            <a:endParaRPr lang="en-US" altLang="en-US" sz="1000"/>
          </a:p>
        </p:txBody>
      </p:sp>
      <p:sp>
        <p:nvSpPr>
          <p:cNvPr id="50180"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smtClean="0"/>
              <a:t>  Exercise</a:t>
            </a:r>
          </a:p>
        </p:txBody>
      </p:sp>
      <p:sp>
        <p:nvSpPr>
          <p:cNvPr id="50181" name="Rectangle 3"/>
          <p:cNvSpPr>
            <a:spLocks noGrp="1" noChangeArrowheads="1"/>
          </p:cNvSpPr>
          <p:nvPr>
            <p:ph type="body" idx="1"/>
          </p:nvPr>
        </p:nvSpPr>
        <p:spPr>
          <a:xfrm>
            <a:off x="381000" y="2133600"/>
            <a:ext cx="8001000" cy="2324100"/>
          </a:xfrm>
        </p:spPr>
        <p:txBody>
          <a:bodyPr/>
          <a:lstStyle/>
          <a:p>
            <a:pPr marL="347663" indent="-347663" eaLnBrk="1" hangingPunct="1">
              <a:buFontTx/>
              <a:buNone/>
            </a:pPr>
            <a:r>
              <a:rPr lang="en-US" altLang="en-US" sz="2800" dirty="0" smtClean="0"/>
              <a:t>	You have a 10.0 M sugar solution. What volume of this solution do you need to have 2.00 </a:t>
            </a:r>
            <a:r>
              <a:rPr lang="en-US" altLang="en-US" sz="2800" dirty="0" err="1" smtClean="0"/>
              <a:t>mol</a:t>
            </a:r>
            <a:r>
              <a:rPr lang="en-US" altLang="en-US" sz="2800" dirty="0" smtClean="0"/>
              <a:t> of sugar? </a:t>
            </a:r>
          </a:p>
          <a:p>
            <a:pPr marL="347663" indent="-347663" eaLnBrk="1" hangingPunct="1">
              <a:buFontTx/>
              <a:buNone/>
            </a:pPr>
            <a:endParaRPr lang="en-US" altLang="en-US" sz="2800" dirty="0" smtClean="0"/>
          </a:p>
          <a:p>
            <a:pPr marL="347663" indent="-347663" eaLnBrk="1" hangingPunct="1">
              <a:buFontTx/>
              <a:buNone/>
            </a:pPr>
            <a:r>
              <a:rPr lang="en-US" altLang="en-US" dirty="0" smtClean="0">
                <a:solidFill>
                  <a:srgbClr val="009900"/>
                </a:solidFill>
              </a:rPr>
              <a:t>				</a:t>
            </a:r>
          </a:p>
        </p:txBody>
      </p:sp>
      <p:pic>
        <p:nvPicPr>
          <p:cNvPr id="5018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607A7110-3C8F-4828-B246-1380E4784B07}" type="slidenum">
              <a:rPr lang="en-US" altLang="en-US" sz="1000"/>
              <a:pPr>
                <a:spcBef>
                  <a:spcPct val="0"/>
                </a:spcBef>
                <a:buFontTx/>
                <a:buNone/>
              </a:pPr>
              <a:t>39</a:t>
            </a:fld>
            <a:endParaRPr lang="en-US" altLang="en-US" sz="1000"/>
          </a:p>
        </p:txBody>
      </p:sp>
      <p:sp>
        <p:nvSpPr>
          <p:cNvPr id="51204"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smtClean="0"/>
              <a:t>  Exercise</a:t>
            </a:r>
          </a:p>
        </p:txBody>
      </p:sp>
      <p:sp>
        <p:nvSpPr>
          <p:cNvPr id="51205" name="Rectangle 3"/>
          <p:cNvSpPr>
            <a:spLocks noGrp="1" noChangeArrowheads="1"/>
          </p:cNvSpPr>
          <p:nvPr>
            <p:ph type="body" idx="1"/>
          </p:nvPr>
        </p:nvSpPr>
        <p:spPr>
          <a:xfrm>
            <a:off x="381000" y="2133600"/>
            <a:ext cx="8001000" cy="2419350"/>
          </a:xfrm>
        </p:spPr>
        <p:txBody>
          <a:bodyPr/>
          <a:lstStyle/>
          <a:p>
            <a:pPr marL="347663" indent="-347663" eaLnBrk="1" hangingPunct="1">
              <a:buFontTx/>
              <a:buNone/>
            </a:pPr>
            <a:r>
              <a:rPr lang="en-US" altLang="en-US" sz="2800" dirty="0" smtClean="0"/>
              <a:t>	You have a 10.0 M sugar solution. What volume of this solution do you need to have 2.00 </a:t>
            </a:r>
            <a:r>
              <a:rPr lang="en-US" altLang="en-US" sz="2800" dirty="0" err="1" smtClean="0"/>
              <a:t>mol</a:t>
            </a:r>
            <a:r>
              <a:rPr lang="en-US" altLang="en-US" sz="2800" dirty="0" smtClean="0"/>
              <a:t> of sugar? </a:t>
            </a:r>
          </a:p>
          <a:p>
            <a:pPr marL="347663" indent="-347663" eaLnBrk="1" hangingPunct="1">
              <a:buFontTx/>
              <a:buNone/>
            </a:pPr>
            <a:endParaRPr lang="en-US" altLang="en-US" sz="2800" dirty="0" smtClean="0"/>
          </a:p>
          <a:p>
            <a:pPr marL="347663" indent="-347663" eaLnBrk="1" hangingPunct="1">
              <a:buFontTx/>
              <a:buNone/>
            </a:pPr>
            <a:r>
              <a:rPr lang="en-US" altLang="en-US" dirty="0" smtClean="0">
                <a:solidFill>
                  <a:srgbClr val="009900"/>
                </a:solidFill>
              </a:rPr>
              <a:t>				</a:t>
            </a:r>
            <a:r>
              <a:rPr lang="en-US" altLang="en-US" sz="2800" dirty="0" smtClean="0">
                <a:solidFill>
                  <a:srgbClr val="009900"/>
                </a:solidFill>
              </a:rPr>
              <a:t>       0.200 L</a:t>
            </a:r>
          </a:p>
        </p:txBody>
      </p:sp>
      <p:pic>
        <p:nvPicPr>
          <p:cNvPr id="51206"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524000" y="4648200"/>
            <a:ext cx="5695950" cy="16659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934CDF4-7E0F-4EB8-9D8C-E0A527761760}" type="slidenum">
              <a:rPr lang="en-US" altLang="en-US" sz="1000"/>
              <a:pPr>
                <a:spcBef>
                  <a:spcPct val="0"/>
                </a:spcBef>
                <a:buFontTx/>
                <a:buNone/>
              </a:pPr>
              <a:t>4</a:t>
            </a:fld>
            <a:endParaRPr lang="en-US" altLang="en-US" sz="1000"/>
          </a:p>
        </p:txBody>
      </p:sp>
      <p:sp>
        <p:nvSpPr>
          <p:cNvPr id="17412" name="Rectangle 3"/>
          <p:cNvSpPr>
            <a:spLocks noGrp="1" noChangeArrowheads="1"/>
          </p:cNvSpPr>
          <p:nvPr>
            <p:ph type="title"/>
          </p:nvPr>
        </p:nvSpPr>
        <p:spPr/>
        <p:txBody>
          <a:bodyPr/>
          <a:lstStyle/>
          <a:p>
            <a:pPr eaLnBrk="1" hangingPunct="1">
              <a:spcBef>
                <a:spcPct val="20000"/>
              </a:spcBef>
            </a:pPr>
            <a:r>
              <a:rPr lang="en-US" altLang="en-US" dirty="0" smtClean="0"/>
              <a:t>Colored Crystals (</a:t>
            </a:r>
            <a:r>
              <a:rPr lang="en-US" altLang="en-US" dirty="0" smtClean="0">
                <a:solidFill>
                  <a:srgbClr val="C00000"/>
                </a:solidFill>
              </a:rPr>
              <a:t>Solute-K</a:t>
            </a:r>
            <a:r>
              <a:rPr lang="en-US" altLang="en-US" baseline="-25000" dirty="0" smtClean="0">
                <a:solidFill>
                  <a:srgbClr val="C00000"/>
                </a:solidFill>
              </a:rPr>
              <a:t>2</a:t>
            </a:r>
            <a:r>
              <a:rPr lang="en-US" altLang="en-US" dirty="0" smtClean="0">
                <a:solidFill>
                  <a:srgbClr val="C00000"/>
                </a:solidFill>
              </a:rPr>
              <a:t>Cr</a:t>
            </a:r>
            <a:r>
              <a:rPr lang="en-US" altLang="en-US" baseline="-25000" dirty="0" smtClean="0">
                <a:solidFill>
                  <a:srgbClr val="C00000"/>
                </a:solidFill>
              </a:rPr>
              <a:t>2</a:t>
            </a:r>
            <a:r>
              <a:rPr lang="en-US" altLang="en-US" dirty="0" smtClean="0">
                <a:solidFill>
                  <a:srgbClr val="C00000"/>
                </a:solidFill>
              </a:rPr>
              <a:t>O</a:t>
            </a:r>
            <a:r>
              <a:rPr lang="en-US" altLang="en-US" baseline="-25000" dirty="0" smtClean="0">
                <a:solidFill>
                  <a:srgbClr val="C00000"/>
                </a:solidFill>
              </a:rPr>
              <a:t>7</a:t>
            </a:r>
            <a:r>
              <a:rPr lang="en-US" altLang="en-US" dirty="0" smtClean="0"/>
              <a:t>) Mixed with Water (Solvent)</a:t>
            </a:r>
          </a:p>
        </p:txBody>
      </p:sp>
      <p:pic>
        <p:nvPicPr>
          <p:cNvPr id="17413" name="Picture 6" descr="08f0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28625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08f01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42862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22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EF5C431-63D4-45E7-8C97-E03C199E23FE}" type="slidenum">
              <a:rPr lang="en-US" altLang="en-US" sz="1000"/>
              <a:pPr>
                <a:spcBef>
                  <a:spcPct val="0"/>
                </a:spcBef>
                <a:buFontTx/>
                <a:buNone/>
              </a:pPr>
              <a:t>40</a:t>
            </a:fld>
            <a:endParaRPr lang="en-US" altLang="en-US" sz="1000"/>
          </a:p>
        </p:txBody>
      </p:sp>
      <p:sp>
        <p:nvSpPr>
          <p:cNvPr id="5222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52229" name="Rectangle 3"/>
          <p:cNvSpPr>
            <a:spLocks noGrp="1" noChangeArrowheads="1"/>
          </p:cNvSpPr>
          <p:nvPr>
            <p:ph type="body" idx="1"/>
          </p:nvPr>
        </p:nvSpPr>
        <p:spPr>
          <a:xfrm>
            <a:off x="381000" y="2133600"/>
            <a:ext cx="8001000" cy="2751138"/>
          </a:xfrm>
        </p:spPr>
        <p:txBody>
          <a:bodyPr/>
          <a:lstStyle/>
          <a:p>
            <a:pPr marL="347663" indent="-347663" eaLnBrk="1" hangingPunct="1">
              <a:buFontTx/>
              <a:buNone/>
            </a:pPr>
            <a:r>
              <a:rPr lang="en-US" altLang="en-US" sz="2800" dirty="0" smtClean="0"/>
              <a:t>	Consider separate solutions of </a:t>
            </a:r>
            <a:r>
              <a:rPr lang="en-US" altLang="en-US" sz="2800" dirty="0" err="1" smtClean="0"/>
              <a:t>NaOH</a:t>
            </a:r>
            <a:r>
              <a:rPr lang="en-US" altLang="en-US" sz="2800" dirty="0" smtClean="0"/>
              <a:t> and </a:t>
            </a:r>
            <a:r>
              <a:rPr lang="en-US" altLang="en-US" sz="2800" dirty="0" err="1" smtClean="0"/>
              <a:t>KCl</a:t>
            </a:r>
            <a:r>
              <a:rPr lang="en-US" altLang="en-US" sz="2800" dirty="0" smtClean="0"/>
              <a:t> made by dissolving 100.0 g of each solute in 250.0 mL of solution. Calculate the concentration of each solution. </a:t>
            </a:r>
          </a:p>
          <a:p>
            <a:pPr marL="347663" indent="-347663" eaLnBrk="1" hangingPunct="1">
              <a:buFontTx/>
              <a:buNone/>
            </a:pPr>
            <a:endParaRPr lang="en-US" altLang="en-US" sz="2800" dirty="0" smtClean="0"/>
          </a:p>
          <a:p>
            <a:pPr marL="347663" indent="-347663" eaLnBrk="1" hangingPunct="1">
              <a:buFontTx/>
              <a:buNone/>
            </a:pPr>
            <a:r>
              <a:rPr lang="en-US" altLang="en-US" dirty="0" smtClean="0">
                <a:solidFill>
                  <a:srgbClr val="009900"/>
                </a:solidFill>
              </a:rPr>
              <a:t>			</a:t>
            </a:r>
          </a:p>
        </p:txBody>
      </p:sp>
      <p:pic>
        <p:nvPicPr>
          <p:cNvPr id="5223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38200" y="4038600"/>
            <a:ext cx="7372350" cy="21907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66B3F90-C5B2-4A17-BB9A-D4B9A59F3497}" type="slidenum">
              <a:rPr lang="en-US" altLang="en-US" sz="1000"/>
              <a:pPr>
                <a:spcBef>
                  <a:spcPct val="0"/>
                </a:spcBef>
                <a:buFontTx/>
                <a:buNone/>
              </a:pPr>
              <a:t>41</a:t>
            </a:fld>
            <a:endParaRPr lang="en-US" altLang="en-US" sz="1000"/>
          </a:p>
        </p:txBody>
      </p:sp>
      <p:sp>
        <p:nvSpPr>
          <p:cNvPr id="5325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53253" name="Rectangle 3"/>
          <p:cNvSpPr>
            <a:spLocks noGrp="1" noChangeArrowheads="1"/>
          </p:cNvSpPr>
          <p:nvPr>
            <p:ph type="body" idx="1"/>
          </p:nvPr>
        </p:nvSpPr>
        <p:spPr>
          <a:xfrm>
            <a:off x="381000" y="2133600"/>
            <a:ext cx="8001000" cy="2850011"/>
          </a:xfrm>
        </p:spPr>
        <p:txBody>
          <a:bodyPr/>
          <a:lstStyle/>
          <a:p>
            <a:pPr marL="347663" indent="-347663" eaLnBrk="1" hangingPunct="1">
              <a:buFontTx/>
              <a:buNone/>
            </a:pPr>
            <a:r>
              <a:rPr lang="en-US" altLang="en-US" sz="2800" dirty="0" smtClean="0"/>
              <a:t>	Consider separate solutions of </a:t>
            </a:r>
            <a:r>
              <a:rPr lang="en-US" altLang="en-US" sz="2800" dirty="0" err="1" smtClean="0"/>
              <a:t>NaOH</a:t>
            </a:r>
            <a:r>
              <a:rPr lang="en-US" altLang="en-US" sz="2800" dirty="0" smtClean="0"/>
              <a:t> and </a:t>
            </a:r>
            <a:r>
              <a:rPr lang="en-US" altLang="en-US" sz="2800" dirty="0" err="1" smtClean="0"/>
              <a:t>KCl</a:t>
            </a:r>
            <a:r>
              <a:rPr lang="en-US" altLang="en-US" sz="2800" dirty="0" smtClean="0"/>
              <a:t> made by dissolving 100.0 g of each solute in 250.0 mL of solution. Calculate the concentration of each solution. </a:t>
            </a:r>
          </a:p>
          <a:p>
            <a:pPr marL="347663" indent="-347663" eaLnBrk="1" hangingPunct="1">
              <a:buFontTx/>
              <a:buNone/>
            </a:pPr>
            <a:r>
              <a:rPr lang="en-US" altLang="en-US" dirty="0" smtClean="0">
                <a:solidFill>
                  <a:srgbClr val="009900"/>
                </a:solidFill>
              </a:rPr>
              <a:t>			           </a:t>
            </a:r>
            <a:r>
              <a:rPr lang="en-US" altLang="en-US" sz="2800" dirty="0" smtClean="0">
                <a:solidFill>
                  <a:srgbClr val="009900"/>
                </a:solidFill>
              </a:rPr>
              <a:t>10.0 M </a:t>
            </a:r>
            <a:r>
              <a:rPr lang="en-US" altLang="en-US" sz="2800" dirty="0" err="1" smtClean="0">
                <a:solidFill>
                  <a:srgbClr val="009900"/>
                </a:solidFill>
              </a:rPr>
              <a:t>NaOH</a:t>
            </a:r>
            <a:endParaRPr lang="en-US" altLang="en-US" sz="2800" dirty="0" smtClean="0">
              <a:solidFill>
                <a:srgbClr val="009900"/>
              </a:solidFill>
            </a:endParaRPr>
          </a:p>
          <a:p>
            <a:pPr marL="347663" indent="-347663" eaLnBrk="1" hangingPunct="1">
              <a:buFontTx/>
              <a:buNone/>
            </a:pPr>
            <a:r>
              <a:rPr lang="en-US" altLang="en-US" sz="2800" dirty="0" smtClean="0">
                <a:solidFill>
                  <a:srgbClr val="009900"/>
                </a:solidFill>
              </a:rPr>
              <a:t>			           5.37 M </a:t>
            </a:r>
            <a:r>
              <a:rPr lang="en-US" altLang="en-US" sz="2800" dirty="0" err="1" smtClean="0">
                <a:solidFill>
                  <a:srgbClr val="009900"/>
                </a:solidFill>
              </a:rPr>
              <a:t>KCl</a:t>
            </a:r>
            <a:endParaRPr lang="en-US" altLang="en-US" sz="2800" dirty="0" smtClean="0">
              <a:solidFill>
                <a:srgbClr val="009900"/>
              </a:solidFill>
            </a:endParaRPr>
          </a:p>
        </p:txBody>
      </p:sp>
      <p:pic>
        <p:nvPicPr>
          <p:cNvPr id="53254"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4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E4A71DE0-6B0F-4DAE-A337-7D8ED37058FA}" type="slidenum">
              <a:rPr lang="en-US" altLang="en-US" sz="1000"/>
              <a:pPr>
                <a:spcBef>
                  <a:spcPct val="0"/>
                </a:spcBef>
                <a:buFontTx/>
                <a:buNone/>
              </a:pPr>
              <a:t>42</a:t>
            </a:fld>
            <a:endParaRPr lang="en-US" altLang="en-US" sz="1000"/>
          </a:p>
        </p:txBody>
      </p:sp>
      <p:sp>
        <p:nvSpPr>
          <p:cNvPr id="54276" name="Rectangle 2"/>
          <p:cNvSpPr>
            <a:spLocks noGrp="1" noChangeArrowheads="1"/>
          </p:cNvSpPr>
          <p:nvPr>
            <p:ph type="body" idx="1"/>
          </p:nvPr>
        </p:nvSpPr>
        <p:spPr>
          <a:xfrm>
            <a:off x="609600" y="1676400"/>
            <a:ext cx="7239000" cy="3252788"/>
          </a:xfrm>
        </p:spPr>
        <p:txBody>
          <a:bodyPr/>
          <a:lstStyle/>
          <a:p>
            <a:pPr marL="347663" indent="-347663" eaLnBrk="1" hangingPunct="1"/>
            <a:r>
              <a:rPr lang="en-US" altLang="en-US" sz="2800" smtClean="0"/>
              <a:t>The process in which more solvent is added to a solution in order to lower its concentration.</a:t>
            </a:r>
          </a:p>
          <a:p>
            <a:pPr marL="347663" indent="-347663" eaLnBrk="1" hangingPunct="1"/>
            <a:r>
              <a:rPr lang="en-US" altLang="en-US" sz="2800" smtClean="0"/>
              <a:t>Dilution with water does not alter the numbers of moles of solute present.</a:t>
            </a:r>
          </a:p>
          <a:p>
            <a:pPr marL="347663" indent="-347663" eaLnBrk="1" hangingPunct="1"/>
            <a:r>
              <a:rPr lang="en-US" altLang="en-US" sz="2800" smtClean="0"/>
              <a:t>Moles of solute before dilution = moles of solute after dilution</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596E8FA7-3181-4A84-AB45-B1806C1D882F}" type="slidenum">
              <a:rPr lang="en-US" altLang="en-US" sz="1000"/>
              <a:pPr>
                <a:spcBef>
                  <a:spcPct val="0"/>
                </a:spcBef>
                <a:buFontTx/>
                <a:buNone/>
              </a:pPr>
              <a:t>43</a:t>
            </a:fld>
            <a:endParaRPr lang="en-US" altLang="en-US" sz="1000"/>
          </a:p>
        </p:txBody>
      </p:sp>
      <p:sp>
        <p:nvSpPr>
          <p:cNvPr id="55300" name="Rectangle 2"/>
          <p:cNvSpPr>
            <a:spLocks noGrp="1" noChangeArrowheads="1"/>
          </p:cNvSpPr>
          <p:nvPr>
            <p:ph type="title"/>
          </p:nvPr>
        </p:nvSpPr>
        <p:spPr/>
        <p:txBody>
          <a:bodyPr/>
          <a:lstStyle/>
          <a:p>
            <a:pPr eaLnBrk="1" hangingPunct="1">
              <a:spcBef>
                <a:spcPct val="20000"/>
              </a:spcBef>
            </a:pPr>
            <a:r>
              <a:rPr lang="en-US" altLang="en-US" smtClean="0"/>
              <a:t>Dilution Calculations</a:t>
            </a:r>
          </a:p>
        </p:txBody>
      </p:sp>
      <p:sp>
        <p:nvSpPr>
          <p:cNvPr id="55301" name="Rectangle 3"/>
          <p:cNvSpPr>
            <a:spLocks noChangeArrowheads="1"/>
          </p:cNvSpPr>
          <p:nvPr/>
        </p:nvSpPr>
        <p:spPr bwMode="auto">
          <a:xfrm>
            <a:off x="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530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55303" name="Rectangle 5"/>
          <p:cNvSpPr>
            <a:spLocks noChangeArrowheads="1"/>
          </p:cNvSpPr>
          <p:nvPr/>
        </p:nvSpPr>
        <p:spPr bwMode="auto">
          <a:xfrm>
            <a:off x="0" y="2638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5304" name="Object 6"/>
          <p:cNvGraphicFramePr>
            <a:graphicFrameLocks noChangeAspect="1"/>
          </p:cNvGraphicFramePr>
          <p:nvPr/>
        </p:nvGraphicFramePr>
        <p:xfrm>
          <a:off x="2971800" y="2438400"/>
          <a:ext cx="2628900" cy="1581150"/>
        </p:xfrm>
        <a:graphic>
          <a:graphicData uri="http://schemas.openxmlformats.org/presentationml/2006/ole">
            <mc:AlternateContent xmlns:mc="http://schemas.openxmlformats.org/markup-compatibility/2006">
              <mc:Choice xmlns:v="urn:schemas-microsoft-com:vml" Requires="v">
                <p:oleObj spid="_x0000_s55317" name="Equation" r:id="rId4" imgW="2781300" imgH="1676400" progId="Equation.BREE4">
                  <p:embed/>
                </p:oleObj>
              </mc:Choice>
              <mc:Fallback>
                <p:oleObj name="Equation" r:id="rId4" imgW="2781300" imgH="16764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26289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86A2ECBC-D893-4E35-888D-983AF31339B1}" type="slidenum">
              <a:rPr lang="en-US" altLang="en-US" sz="1000"/>
              <a:pPr>
                <a:spcBef>
                  <a:spcPct val="0"/>
                </a:spcBef>
                <a:buFontTx/>
                <a:buNone/>
              </a:pPr>
              <a:t>44</a:t>
            </a:fld>
            <a:endParaRPr lang="en-US" altLang="en-US" sz="1000"/>
          </a:p>
        </p:txBody>
      </p:sp>
      <p:sp>
        <p:nvSpPr>
          <p:cNvPr id="56324" name="Rectangle 2"/>
          <p:cNvSpPr>
            <a:spLocks noGrp="1" noChangeArrowheads="1"/>
          </p:cNvSpPr>
          <p:nvPr>
            <p:ph type="title"/>
          </p:nvPr>
        </p:nvSpPr>
        <p:spPr/>
        <p:txBody>
          <a:bodyPr/>
          <a:lstStyle/>
          <a:p>
            <a:pPr eaLnBrk="1" hangingPunct="1">
              <a:spcBef>
                <a:spcPct val="20000"/>
              </a:spcBef>
            </a:pPr>
            <a:r>
              <a:rPr lang="en-US" altLang="en-US" smtClean="0"/>
              <a:t>  Concept Check</a:t>
            </a:r>
          </a:p>
        </p:txBody>
      </p:sp>
      <p:sp>
        <p:nvSpPr>
          <p:cNvPr id="56325" name="Rectangle 3"/>
          <p:cNvSpPr>
            <a:spLocks noGrp="1" noChangeArrowheads="1"/>
          </p:cNvSpPr>
          <p:nvPr>
            <p:ph type="body" idx="1"/>
          </p:nvPr>
        </p:nvSpPr>
        <p:spPr>
          <a:xfrm>
            <a:off x="228600" y="2133600"/>
            <a:ext cx="8534400" cy="4294188"/>
          </a:xfrm>
        </p:spPr>
        <p:txBody>
          <a:bodyPr/>
          <a:lstStyle/>
          <a:p>
            <a:pPr marL="347663" indent="-347663" eaLnBrk="1" hangingPunct="1">
              <a:buFontTx/>
              <a:buNone/>
            </a:pPr>
            <a:r>
              <a:rPr lang="en-US" altLang="en-US" sz="2800" dirty="0" smtClean="0"/>
              <a:t>	A 0.50 </a:t>
            </a:r>
            <a:r>
              <a:rPr lang="en-US" altLang="en-US" sz="2800" i="1" dirty="0" smtClean="0"/>
              <a:t>M</a:t>
            </a:r>
            <a:r>
              <a:rPr lang="en-US" altLang="en-US" sz="2800" dirty="0" smtClean="0"/>
              <a:t> solution of sodium chloride sits on a lab bench. Which of the following would </a:t>
            </a:r>
            <a:r>
              <a:rPr lang="en-US" altLang="en-US" sz="2800" dirty="0" smtClean="0">
                <a:solidFill>
                  <a:srgbClr val="0000FF"/>
                </a:solidFill>
              </a:rPr>
              <a:t>decrease</a:t>
            </a:r>
            <a:r>
              <a:rPr lang="en-US" altLang="en-US" sz="2800" dirty="0" smtClean="0"/>
              <a:t> the concentration of the salt solution? </a:t>
            </a:r>
          </a:p>
          <a:p>
            <a:pPr marL="977900" lvl="1" indent="-457200" eaLnBrk="1" hangingPunct="1">
              <a:buFontTx/>
              <a:buAutoNum type="alphaLcParenR"/>
            </a:pPr>
            <a:r>
              <a:rPr lang="en-US" altLang="en-US" dirty="0" smtClean="0"/>
              <a:t>Add water to the solution.	</a:t>
            </a:r>
          </a:p>
          <a:p>
            <a:pPr marL="977900" lvl="1" indent="-457200" eaLnBrk="1" hangingPunct="1">
              <a:buFontTx/>
              <a:buAutoNum type="alphaLcParenR"/>
            </a:pPr>
            <a:r>
              <a:rPr lang="en-US" altLang="en-US" dirty="0" smtClean="0"/>
              <a:t>Pour some of the solution down the sink drain.</a:t>
            </a:r>
          </a:p>
          <a:p>
            <a:pPr marL="977900" lvl="1" indent="-457200" eaLnBrk="1" hangingPunct="1">
              <a:buFontTx/>
              <a:buAutoNum type="alphaLcParenR"/>
            </a:pPr>
            <a:r>
              <a:rPr lang="en-US" altLang="en-US" dirty="0" smtClean="0"/>
              <a:t>Add more sodium chloride to the solution.</a:t>
            </a:r>
          </a:p>
          <a:p>
            <a:pPr marL="977900" lvl="1" indent="-457200" eaLnBrk="1" hangingPunct="1">
              <a:buFontTx/>
              <a:buAutoNum type="alphaLcParenR"/>
            </a:pPr>
            <a:r>
              <a:rPr lang="en-US" altLang="en-US" dirty="0" smtClean="0"/>
              <a:t>Let the solution sit out in the open air for a couple of days.</a:t>
            </a:r>
          </a:p>
          <a:p>
            <a:pPr marL="977900" lvl="1" indent="-457200" eaLnBrk="1" hangingPunct="1">
              <a:buFontTx/>
              <a:buAutoNum type="alphaLcParenR"/>
            </a:pPr>
            <a:r>
              <a:rPr lang="en-US" altLang="en-US" dirty="0" smtClean="0"/>
              <a:t>At least two of the above would decrease the concentration of the salt solution.</a:t>
            </a:r>
          </a:p>
        </p:txBody>
      </p:sp>
      <p:pic>
        <p:nvPicPr>
          <p:cNvPr id="56326"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6DDC124-D908-4DBB-9422-2288BD5788F0}" type="slidenum">
              <a:rPr lang="en-US" altLang="en-US" sz="1000"/>
              <a:pPr>
                <a:spcBef>
                  <a:spcPct val="0"/>
                </a:spcBef>
                <a:buFontTx/>
                <a:buNone/>
              </a:pPr>
              <a:t>45</a:t>
            </a:fld>
            <a:endParaRPr lang="en-US" altLang="en-US" sz="1000"/>
          </a:p>
        </p:txBody>
      </p:sp>
      <p:sp>
        <p:nvSpPr>
          <p:cNvPr id="57348" name="Rectangle 2"/>
          <p:cNvSpPr>
            <a:spLocks noGrp="1" noChangeArrowheads="1"/>
          </p:cNvSpPr>
          <p:nvPr>
            <p:ph type="title"/>
          </p:nvPr>
        </p:nvSpPr>
        <p:spPr/>
        <p:txBody>
          <a:bodyPr/>
          <a:lstStyle/>
          <a:p>
            <a:pPr eaLnBrk="1" hangingPunct="1">
              <a:spcBef>
                <a:spcPct val="20000"/>
              </a:spcBef>
            </a:pPr>
            <a:r>
              <a:rPr lang="en-US" altLang="en-US" smtClean="0"/>
              <a:t>  Concept Check</a:t>
            </a:r>
          </a:p>
        </p:txBody>
      </p:sp>
      <p:sp>
        <p:nvSpPr>
          <p:cNvPr id="57349" name="Rectangle 3"/>
          <p:cNvSpPr>
            <a:spLocks noGrp="1" noChangeArrowheads="1"/>
          </p:cNvSpPr>
          <p:nvPr>
            <p:ph type="body" idx="1"/>
          </p:nvPr>
        </p:nvSpPr>
        <p:spPr>
          <a:xfrm>
            <a:off x="228600" y="2133600"/>
            <a:ext cx="8534400" cy="4294188"/>
          </a:xfrm>
        </p:spPr>
        <p:txBody>
          <a:bodyPr/>
          <a:lstStyle/>
          <a:p>
            <a:pPr marL="347663" indent="-347663" eaLnBrk="1" hangingPunct="1">
              <a:buFontTx/>
              <a:buNone/>
            </a:pPr>
            <a:r>
              <a:rPr lang="en-US" altLang="en-US" sz="2800" smtClean="0"/>
              <a:t>	A 0.50 </a:t>
            </a:r>
            <a:r>
              <a:rPr lang="en-US" altLang="en-US" sz="2800" i="1" smtClean="0"/>
              <a:t>M</a:t>
            </a:r>
            <a:r>
              <a:rPr lang="en-US" altLang="en-US" sz="2800" smtClean="0"/>
              <a:t> solution of sodium chloride sits on a lab bench. Which of the following would </a:t>
            </a:r>
            <a:r>
              <a:rPr lang="en-US" altLang="en-US" sz="2800" smtClean="0">
                <a:solidFill>
                  <a:srgbClr val="0000FF"/>
                </a:solidFill>
              </a:rPr>
              <a:t>decrease</a:t>
            </a:r>
            <a:r>
              <a:rPr lang="en-US" altLang="en-US" sz="2800" smtClean="0"/>
              <a:t> the concentration of the salt solution? </a:t>
            </a:r>
          </a:p>
          <a:p>
            <a:pPr marL="977900" lvl="1" indent="-457200" eaLnBrk="1" hangingPunct="1">
              <a:buFontTx/>
              <a:buAutoNum type="alphaLcParenR"/>
            </a:pPr>
            <a:r>
              <a:rPr lang="en-US" altLang="en-US" smtClean="0"/>
              <a:t>Add water to the solution.	</a:t>
            </a:r>
          </a:p>
          <a:p>
            <a:pPr marL="977900" lvl="1" indent="-457200" eaLnBrk="1" hangingPunct="1">
              <a:buFontTx/>
              <a:buAutoNum type="alphaLcParenR"/>
            </a:pPr>
            <a:r>
              <a:rPr lang="en-US" altLang="en-US" smtClean="0"/>
              <a:t>Pour some of the solution down the sink drain.</a:t>
            </a:r>
          </a:p>
          <a:p>
            <a:pPr marL="977900" lvl="1" indent="-457200" eaLnBrk="1" hangingPunct="1">
              <a:buFontTx/>
              <a:buAutoNum type="alphaLcParenR"/>
            </a:pPr>
            <a:r>
              <a:rPr lang="en-US" altLang="en-US" smtClean="0"/>
              <a:t>Add more sodium chloride to the solution.</a:t>
            </a:r>
          </a:p>
          <a:p>
            <a:pPr marL="977900" lvl="1" indent="-457200" eaLnBrk="1" hangingPunct="1">
              <a:buFontTx/>
              <a:buAutoNum type="alphaLcParenR"/>
            </a:pPr>
            <a:r>
              <a:rPr lang="en-US" altLang="en-US" smtClean="0"/>
              <a:t>Let the solution sit out in the open air for a couple of days.</a:t>
            </a:r>
          </a:p>
          <a:p>
            <a:pPr marL="977900" lvl="1" indent="-457200" eaLnBrk="1" hangingPunct="1">
              <a:buFontTx/>
              <a:buAutoNum type="alphaLcParenR"/>
            </a:pPr>
            <a:r>
              <a:rPr lang="en-US" altLang="en-US" smtClean="0"/>
              <a:t>At least two of the above would decrease the concentration of the salt solution.</a:t>
            </a:r>
          </a:p>
        </p:txBody>
      </p:sp>
      <p:sp>
        <p:nvSpPr>
          <p:cNvPr id="57350" name="Rectangle 5"/>
          <p:cNvSpPr>
            <a:spLocks noChangeArrowheads="1"/>
          </p:cNvSpPr>
          <p:nvPr/>
        </p:nvSpPr>
        <p:spPr bwMode="auto">
          <a:xfrm>
            <a:off x="750888" y="3519488"/>
            <a:ext cx="41148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57351" name="Picture 7"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B2C1BDB-1A94-45BE-8D03-5C90E66A17D6}" type="slidenum">
              <a:rPr lang="en-US" altLang="en-US" sz="1000"/>
              <a:pPr>
                <a:spcBef>
                  <a:spcPct val="0"/>
                </a:spcBef>
                <a:buFontTx/>
                <a:buNone/>
              </a:pPr>
              <a:t>46</a:t>
            </a:fld>
            <a:endParaRPr lang="en-US" altLang="en-US" sz="1000"/>
          </a:p>
        </p:txBody>
      </p:sp>
      <p:sp>
        <p:nvSpPr>
          <p:cNvPr id="5837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58373" name="Rectangle 3"/>
          <p:cNvSpPr>
            <a:spLocks noGrp="1" noChangeArrowheads="1"/>
          </p:cNvSpPr>
          <p:nvPr>
            <p:ph type="body" idx="1"/>
          </p:nvPr>
        </p:nvSpPr>
        <p:spPr>
          <a:xfrm>
            <a:off x="381000" y="2133600"/>
            <a:ext cx="8229600" cy="2687638"/>
          </a:xfrm>
        </p:spPr>
        <p:txBody>
          <a:bodyPr/>
          <a:lstStyle/>
          <a:p>
            <a:pPr marL="347663" indent="-347663" eaLnBrk="1" hangingPunct="1">
              <a:buFontTx/>
              <a:buNone/>
            </a:pPr>
            <a:r>
              <a:rPr lang="en-US" altLang="en-US" sz="2800" dirty="0" smtClean="0"/>
              <a:t>	What is the minimum </a:t>
            </a:r>
            <a:r>
              <a:rPr lang="en-US" altLang="en-US" sz="2800" dirty="0" smtClean="0">
                <a:solidFill>
                  <a:srgbClr val="0000FF"/>
                </a:solidFill>
              </a:rPr>
              <a:t>volume</a:t>
            </a:r>
            <a:r>
              <a:rPr lang="en-US" altLang="en-US" sz="2800" dirty="0" smtClean="0"/>
              <a:t> of a 2.00 </a:t>
            </a:r>
            <a:r>
              <a:rPr lang="en-US" altLang="en-US" sz="2800" i="1" dirty="0" smtClean="0"/>
              <a:t>M</a:t>
            </a:r>
            <a:r>
              <a:rPr lang="en-US" altLang="en-US" sz="2800" dirty="0" smtClean="0"/>
              <a:t> </a:t>
            </a:r>
            <a:r>
              <a:rPr lang="en-US" altLang="en-US" sz="2800" dirty="0" err="1" smtClean="0"/>
              <a:t>NaOH</a:t>
            </a:r>
            <a:r>
              <a:rPr lang="en-US" altLang="en-US" sz="2800" dirty="0" smtClean="0"/>
              <a:t> solution needed to make 150.0 mL of a 0.800 </a:t>
            </a:r>
            <a:r>
              <a:rPr lang="en-US" altLang="en-US" sz="2800" i="1" dirty="0" smtClean="0"/>
              <a:t>M</a:t>
            </a:r>
            <a:r>
              <a:rPr lang="en-US" altLang="en-US" sz="2800" dirty="0" smtClean="0"/>
              <a:t> </a:t>
            </a:r>
            <a:r>
              <a:rPr lang="en-US" altLang="en-US" sz="2800" dirty="0" err="1" smtClean="0"/>
              <a:t>NaOH</a:t>
            </a:r>
            <a:r>
              <a:rPr lang="en-US" altLang="en-US" sz="2800" dirty="0" smtClean="0"/>
              <a:t> solution?</a:t>
            </a:r>
          </a:p>
          <a:p>
            <a:pPr marL="347663" indent="-347663" eaLnBrk="1" hangingPunct="1">
              <a:buFontTx/>
              <a:buNone/>
            </a:pPr>
            <a:endParaRPr lang="en-US" altLang="en-US" dirty="0" smtClean="0"/>
          </a:p>
          <a:p>
            <a:pPr marL="347663" indent="-347663" eaLnBrk="1" hangingPunct="1">
              <a:buFontTx/>
              <a:buNone/>
            </a:pPr>
            <a:endParaRPr lang="en-US" altLang="en-US" dirty="0" smtClean="0"/>
          </a:p>
          <a:p>
            <a:pPr marL="347663" indent="-347663" eaLnBrk="1" hangingPunct="1">
              <a:buFontTx/>
              <a:buNone/>
            </a:pPr>
            <a:r>
              <a:rPr lang="en-US" altLang="en-US" dirty="0" smtClean="0"/>
              <a:t>				</a:t>
            </a:r>
            <a:endParaRPr lang="en-US" altLang="en-US" dirty="0" smtClean="0">
              <a:solidFill>
                <a:srgbClr val="009900"/>
              </a:solidFill>
              <a:sym typeface="Symbol" panose="05050102010706020507" pitchFamily="18" charset="2"/>
            </a:endParaRPr>
          </a:p>
        </p:txBody>
      </p:sp>
      <p:pic>
        <p:nvPicPr>
          <p:cNvPr id="58374"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124200" y="3581400"/>
            <a:ext cx="3707893" cy="272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9F53834-A134-4A33-9300-ACE5C7B80B59}" type="slidenum">
              <a:rPr lang="en-US" altLang="en-US" sz="1000"/>
              <a:pPr>
                <a:spcBef>
                  <a:spcPct val="0"/>
                </a:spcBef>
                <a:buFontTx/>
                <a:buNone/>
              </a:pPr>
              <a:t>47</a:t>
            </a:fld>
            <a:endParaRPr lang="en-US" altLang="en-US" sz="1000"/>
          </a:p>
        </p:txBody>
      </p:sp>
      <p:sp>
        <p:nvSpPr>
          <p:cNvPr id="59396"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59397" name="Rectangle 3"/>
          <p:cNvSpPr>
            <a:spLocks noGrp="1" noChangeArrowheads="1"/>
          </p:cNvSpPr>
          <p:nvPr>
            <p:ph type="body" idx="1"/>
          </p:nvPr>
        </p:nvSpPr>
        <p:spPr>
          <a:xfrm>
            <a:off x="381000" y="2133600"/>
            <a:ext cx="8229600" cy="2762250"/>
          </a:xfrm>
        </p:spPr>
        <p:txBody>
          <a:bodyPr/>
          <a:lstStyle/>
          <a:p>
            <a:pPr marL="347663" indent="-347663" eaLnBrk="1" hangingPunct="1">
              <a:buFontTx/>
              <a:buNone/>
            </a:pPr>
            <a:r>
              <a:rPr lang="en-US" altLang="en-US" sz="2800" dirty="0" smtClean="0"/>
              <a:t>	What is the minimum </a:t>
            </a:r>
            <a:r>
              <a:rPr lang="en-US" altLang="en-US" sz="2800" dirty="0" smtClean="0">
                <a:solidFill>
                  <a:srgbClr val="0000FF"/>
                </a:solidFill>
              </a:rPr>
              <a:t>volume</a:t>
            </a:r>
            <a:r>
              <a:rPr lang="en-US" altLang="en-US" sz="2800" dirty="0" smtClean="0"/>
              <a:t> of a 2.00 </a:t>
            </a:r>
            <a:r>
              <a:rPr lang="en-US" altLang="en-US" sz="2800" i="1" dirty="0" smtClean="0"/>
              <a:t>M</a:t>
            </a:r>
            <a:r>
              <a:rPr lang="en-US" altLang="en-US" sz="2800" dirty="0" smtClean="0"/>
              <a:t> </a:t>
            </a:r>
            <a:r>
              <a:rPr lang="en-US" altLang="en-US" sz="2800" dirty="0" err="1" smtClean="0"/>
              <a:t>NaOH</a:t>
            </a:r>
            <a:r>
              <a:rPr lang="en-US" altLang="en-US" sz="2800" dirty="0" smtClean="0"/>
              <a:t> solution needed to make 150.0 mL of a 0.800 </a:t>
            </a:r>
            <a:r>
              <a:rPr lang="en-US" altLang="en-US" sz="2800" i="1" dirty="0" smtClean="0"/>
              <a:t>M</a:t>
            </a:r>
            <a:r>
              <a:rPr lang="en-US" altLang="en-US" sz="2800" dirty="0" smtClean="0"/>
              <a:t> </a:t>
            </a:r>
            <a:r>
              <a:rPr lang="en-US" altLang="en-US" sz="2800" dirty="0" err="1" smtClean="0"/>
              <a:t>NaOH</a:t>
            </a:r>
            <a:r>
              <a:rPr lang="en-US" altLang="en-US" sz="2800" dirty="0" smtClean="0"/>
              <a:t> solution?</a:t>
            </a:r>
          </a:p>
          <a:p>
            <a:pPr marL="347663" indent="-347663" eaLnBrk="1" hangingPunct="1">
              <a:buFontTx/>
              <a:buNone/>
            </a:pPr>
            <a:endParaRPr lang="en-US" altLang="en-US" dirty="0" smtClean="0"/>
          </a:p>
          <a:p>
            <a:pPr marL="347663" indent="-347663" eaLnBrk="1" hangingPunct="1">
              <a:buFontTx/>
              <a:buNone/>
            </a:pPr>
            <a:endParaRPr lang="en-US" altLang="en-US" dirty="0" smtClean="0"/>
          </a:p>
          <a:p>
            <a:pPr marL="347663" indent="-347663" eaLnBrk="1" hangingPunct="1">
              <a:buFontTx/>
              <a:buNone/>
            </a:pPr>
            <a:r>
              <a:rPr lang="en-US" altLang="en-US" dirty="0" smtClean="0"/>
              <a:t>				      </a:t>
            </a:r>
            <a:r>
              <a:rPr lang="en-US" altLang="en-US" sz="2800" dirty="0" smtClean="0">
                <a:solidFill>
                  <a:srgbClr val="009900"/>
                </a:solidFill>
              </a:rPr>
              <a:t>60.0 mL</a:t>
            </a:r>
            <a:endParaRPr lang="en-US" altLang="en-US" sz="2800" dirty="0" smtClean="0">
              <a:solidFill>
                <a:srgbClr val="009900"/>
              </a:solidFill>
              <a:sym typeface="Symbol" panose="05050102010706020507" pitchFamily="18" charset="2"/>
            </a:endParaRPr>
          </a:p>
        </p:txBody>
      </p:sp>
      <p:pic>
        <p:nvPicPr>
          <p:cNvPr id="59398"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AF1E10B-8124-4B89-B2C2-37BEB9108390}" type="slidenum">
              <a:rPr lang="en-US" altLang="en-US" sz="1000"/>
              <a:pPr>
                <a:spcBef>
                  <a:spcPct val="0"/>
                </a:spcBef>
                <a:buFontTx/>
                <a:buNone/>
              </a:pPr>
              <a:t>48</a:t>
            </a:fld>
            <a:endParaRPr lang="en-US" altLang="en-US" sz="1000"/>
          </a:p>
        </p:txBody>
      </p:sp>
      <p:sp>
        <p:nvSpPr>
          <p:cNvPr id="60420" name="Rectangle 2"/>
          <p:cNvSpPr>
            <a:spLocks noGrp="1" noChangeArrowheads="1"/>
          </p:cNvSpPr>
          <p:nvPr>
            <p:ph type="body" idx="1"/>
          </p:nvPr>
        </p:nvSpPr>
        <p:spPr>
          <a:xfrm>
            <a:off x="457200" y="1714500"/>
            <a:ext cx="8153400" cy="3367076"/>
          </a:xfrm>
        </p:spPr>
        <p:txBody>
          <a:bodyPr/>
          <a:lstStyle/>
          <a:p>
            <a:pPr marL="347663" indent="-347663" eaLnBrk="1" hangingPunct="1"/>
            <a:r>
              <a:rPr lang="en-US" altLang="en-US" sz="2800" dirty="0" smtClean="0"/>
              <a:t>A </a:t>
            </a:r>
            <a:r>
              <a:rPr lang="en-US" altLang="en-US" sz="2800" dirty="0" smtClean="0">
                <a:solidFill>
                  <a:srgbClr val="C00000"/>
                </a:solidFill>
              </a:rPr>
              <a:t>homogeneous mixture </a:t>
            </a:r>
            <a:r>
              <a:rPr lang="en-US" altLang="en-US" sz="2800" dirty="0" smtClean="0"/>
              <a:t>that contains </a:t>
            </a:r>
            <a:r>
              <a:rPr lang="en-US" altLang="en-US" sz="2800" dirty="0" smtClean="0">
                <a:solidFill>
                  <a:srgbClr val="C00000"/>
                </a:solidFill>
              </a:rPr>
              <a:t>dispersed particles </a:t>
            </a:r>
            <a:r>
              <a:rPr lang="en-US" altLang="en-US" sz="2800" dirty="0" smtClean="0"/>
              <a:t>that are intermediate in size between those of a </a:t>
            </a:r>
            <a:r>
              <a:rPr lang="en-US" altLang="en-US" sz="2800" dirty="0" smtClean="0">
                <a:solidFill>
                  <a:srgbClr val="C00000"/>
                </a:solidFill>
              </a:rPr>
              <a:t>true solution </a:t>
            </a:r>
            <a:r>
              <a:rPr lang="en-US" altLang="en-US" sz="2800" dirty="0" smtClean="0"/>
              <a:t>and those of an ordinary </a:t>
            </a:r>
            <a:r>
              <a:rPr lang="en-US" altLang="en-US" sz="2800" dirty="0" smtClean="0">
                <a:solidFill>
                  <a:srgbClr val="C00000"/>
                </a:solidFill>
              </a:rPr>
              <a:t>heterogeneous mixture</a:t>
            </a:r>
            <a:r>
              <a:rPr lang="en-US" altLang="en-US" sz="2800" dirty="0" smtClean="0"/>
              <a:t>.</a:t>
            </a:r>
          </a:p>
          <a:p>
            <a:pPr marL="798513" lvl="1" indent="-333375" eaLnBrk="1" hangingPunct="1"/>
            <a:r>
              <a:rPr lang="en-US" altLang="en-US" sz="2800" dirty="0" smtClean="0">
                <a:solidFill>
                  <a:srgbClr val="C00000"/>
                </a:solidFill>
              </a:rPr>
              <a:t>Dispersed phase </a:t>
            </a:r>
            <a:r>
              <a:rPr lang="en-US" altLang="en-US" sz="2800" dirty="0" smtClean="0"/>
              <a:t>(like the </a:t>
            </a:r>
            <a:r>
              <a:rPr lang="en-US" altLang="en-US" sz="2800" dirty="0" smtClean="0">
                <a:solidFill>
                  <a:srgbClr val="C00000"/>
                </a:solidFill>
              </a:rPr>
              <a:t>solute</a:t>
            </a:r>
            <a:r>
              <a:rPr lang="en-US" altLang="en-US" sz="2800" dirty="0" smtClean="0"/>
              <a:t>)</a:t>
            </a:r>
          </a:p>
          <a:p>
            <a:pPr marL="798513" lvl="1" indent="-333375" eaLnBrk="1" hangingPunct="1"/>
            <a:r>
              <a:rPr lang="en-US" altLang="en-US" sz="2800" dirty="0" smtClean="0">
                <a:solidFill>
                  <a:srgbClr val="C00000"/>
                </a:solidFill>
              </a:rPr>
              <a:t>Dispersing medium </a:t>
            </a:r>
            <a:r>
              <a:rPr lang="en-US" altLang="en-US" sz="2800" dirty="0" smtClean="0"/>
              <a:t>(like the </a:t>
            </a:r>
            <a:r>
              <a:rPr lang="en-US" altLang="en-US" sz="2800" dirty="0" smtClean="0">
                <a:solidFill>
                  <a:srgbClr val="C00000"/>
                </a:solidFill>
              </a:rPr>
              <a:t>solvent (water)</a:t>
            </a:r>
            <a:r>
              <a:rPr lang="en-US" altLang="en-US" sz="2800" dirty="0" smtClean="0"/>
              <a:t>)</a:t>
            </a:r>
          </a:p>
          <a:p>
            <a:pPr marL="798513" lvl="1" indent="-333375" eaLnBrk="1" hangingPunct="1"/>
            <a:r>
              <a:rPr lang="en-US" altLang="en-US" sz="2800" dirty="0" smtClean="0"/>
              <a:t>E.g. Milk </a:t>
            </a:r>
          </a:p>
        </p:txBody>
      </p:sp>
      <p:sp>
        <p:nvSpPr>
          <p:cNvPr id="60421" name="Rectangle 3"/>
          <p:cNvSpPr>
            <a:spLocks noGrp="1" noChangeArrowheads="1"/>
          </p:cNvSpPr>
          <p:nvPr>
            <p:ph type="title"/>
          </p:nvPr>
        </p:nvSpPr>
        <p:spPr/>
        <p:txBody>
          <a:bodyPr/>
          <a:lstStyle/>
          <a:p>
            <a:pPr eaLnBrk="1" hangingPunct="1">
              <a:spcBef>
                <a:spcPct val="20000"/>
              </a:spcBef>
            </a:pPr>
            <a:r>
              <a:rPr lang="en-US" altLang="en-US" smtClean="0"/>
              <a:t>Colloidal Dispersion</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C042E04-4AD4-45ED-86A3-F057BF031F15}" type="slidenum">
              <a:rPr lang="en-US" altLang="en-US" sz="1000"/>
              <a:pPr>
                <a:spcBef>
                  <a:spcPct val="0"/>
                </a:spcBef>
                <a:buFontTx/>
                <a:buNone/>
              </a:pPr>
              <a:t>49</a:t>
            </a:fld>
            <a:endParaRPr lang="en-US" altLang="en-US" sz="1000"/>
          </a:p>
        </p:txBody>
      </p:sp>
      <p:sp>
        <p:nvSpPr>
          <p:cNvPr id="61444" name="Rectangle 2"/>
          <p:cNvSpPr>
            <a:spLocks noGrp="1" noChangeArrowheads="1"/>
          </p:cNvSpPr>
          <p:nvPr>
            <p:ph type="body" idx="1"/>
          </p:nvPr>
        </p:nvSpPr>
        <p:spPr>
          <a:xfrm>
            <a:off x="457200" y="1714500"/>
            <a:ext cx="8153400" cy="4106863"/>
          </a:xfrm>
        </p:spPr>
        <p:txBody>
          <a:bodyPr/>
          <a:lstStyle/>
          <a:p>
            <a:pPr marL="347663" indent="-347663" eaLnBrk="1" hangingPunct="1"/>
            <a:r>
              <a:rPr lang="en-US" altLang="en-US" sz="2800" dirty="0" smtClean="0"/>
              <a:t>The </a:t>
            </a:r>
            <a:r>
              <a:rPr lang="en-US" altLang="en-US" sz="2800" dirty="0" smtClean="0">
                <a:solidFill>
                  <a:srgbClr val="C00000"/>
                </a:solidFill>
              </a:rPr>
              <a:t>light-scattering phenomenon </a:t>
            </a:r>
            <a:r>
              <a:rPr lang="en-US" altLang="en-US" sz="2800" dirty="0" smtClean="0"/>
              <a:t>that causes the </a:t>
            </a:r>
            <a:r>
              <a:rPr lang="en-US" altLang="en-US" sz="2800" dirty="0" smtClean="0">
                <a:solidFill>
                  <a:srgbClr val="C00000"/>
                </a:solidFill>
              </a:rPr>
              <a:t>path of a beam of visible light through </a:t>
            </a:r>
            <a:r>
              <a:rPr lang="en-US" altLang="en-US" sz="2800" dirty="0" smtClean="0"/>
              <a:t>a colloidal dispersion to be observable.</a:t>
            </a:r>
          </a:p>
          <a:p>
            <a:pPr marL="798513" lvl="1" indent="-333375" eaLnBrk="1" hangingPunct="1"/>
            <a:r>
              <a:rPr lang="en-US" altLang="en-US" sz="2800" dirty="0" smtClean="0"/>
              <a:t>When we shine a beam of light through a true solution, we cannot see the track of the light.</a:t>
            </a:r>
          </a:p>
          <a:p>
            <a:pPr marL="798513" lvl="1" indent="-333375" eaLnBrk="1" hangingPunct="1"/>
            <a:r>
              <a:rPr lang="en-US" altLang="en-US" sz="2800" dirty="0" smtClean="0"/>
              <a:t>A beam of light passing through a colloidal dispersion can be observed because the light is scattered by the dispersed phase.</a:t>
            </a:r>
          </a:p>
        </p:txBody>
      </p:sp>
      <p:sp>
        <p:nvSpPr>
          <p:cNvPr id="61445" name="Rectangle 3"/>
          <p:cNvSpPr>
            <a:spLocks noGrp="1" noChangeArrowheads="1"/>
          </p:cNvSpPr>
          <p:nvPr>
            <p:ph type="title"/>
          </p:nvPr>
        </p:nvSpPr>
        <p:spPr/>
        <p:txBody>
          <a:bodyPr/>
          <a:lstStyle/>
          <a:p>
            <a:pPr eaLnBrk="1" hangingPunct="1">
              <a:spcBef>
                <a:spcPct val="20000"/>
              </a:spcBef>
            </a:pPr>
            <a:r>
              <a:rPr lang="en-US" altLang="en-US" smtClean="0"/>
              <a:t>Tyndall Effect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9A920918-BEE6-4787-AA72-8C6ADFA923DB}" type="slidenum">
              <a:rPr lang="en-US" altLang="en-US" sz="1000"/>
              <a:pPr>
                <a:spcBef>
                  <a:spcPct val="0"/>
                </a:spcBef>
                <a:buFontTx/>
                <a:buNone/>
              </a:pPr>
              <a:t>5</a:t>
            </a:fld>
            <a:endParaRPr lang="en-US" altLang="en-US" sz="1000"/>
          </a:p>
        </p:txBody>
      </p:sp>
      <p:sp>
        <p:nvSpPr>
          <p:cNvPr id="18436" name="Rectangle 2"/>
          <p:cNvSpPr>
            <a:spLocks noGrp="1" noChangeArrowheads="1"/>
          </p:cNvSpPr>
          <p:nvPr>
            <p:ph type="body" idx="1"/>
          </p:nvPr>
        </p:nvSpPr>
        <p:spPr>
          <a:xfrm>
            <a:off x="457200" y="1714500"/>
            <a:ext cx="8153400" cy="4154488"/>
          </a:xfrm>
        </p:spPr>
        <p:txBody>
          <a:bodyPr/>
          <a:lstStyle/>
          <a:p>
            <a:pPr marL="347663" indent="-347663" eaLnBrk="1" hangingPunct="1"/>
            <a:r>
              <a:rPr lang="en-US" altLang="en-US" dirty="0" smtClean="0"/>
              <a:t>Contains </a:t>
            </a:r>
            <a:r>
              <a:rPr lang="en-US" altLang="en-US" dirty="0" smtClean="0">
                <a:solidFill>
                  <a:srgbClr val="C00000"/>
                </a:solidFill>
              </a:rPr>
              <a:t>2 or more components</a:t>
            </a:r>
            <a:r>
              <a:rPr lang="en-US" altLang="en-US" dirty="0" smtClean="0"/>
              <a:t>.</a:t>
            </a:r>
          </a:p>
          <a:p>
            <a:pPr marL="347663" indent="-347663" eaLnBrk="1" hangingPunct="1"/>
            <a:r>
              <a:rPr lang="en-US" altLang="en-US" dirty="0" smtClean="0"/>
              <a:t>Has </a:t>
            </a:r>
            <a:r>
              <a:rPr lang="en-US" altLang="en-US" dirty="0" smtClean="0">
                <a:solidFill>
                  <a:srgbClr val="C00000"/>
                </a:solidFill>
              </a:rPr>
              <a:t>variable composition</a:t>
            </a:r>
            <a:r>
              <a:rPr lang="en-US" altLang="en-US" dirty="0" smtClean="0"/>
              <a:t>.</a:t>
            </a:r>
          </a:p>
          <a:p>
            <a:pPr marL="347663" indent="-347663" eaLnBrk="1" hangingPunct="1"/>
            <a:r>
              <a:rPr lang="en-US" altLang="en-US" dirty="0" smtClean="0">
                <a:solidFill>
                  <a:srgbClr val="C00000"/>
                </a:solidFill>
              </a:rPr>
              <a:t>Properties change </a:t>
            </a:r>
            <a:r>
              <a:rPr lang="en-US" altLang="en-US" dirty="0" smtClean="0"/>
              <a:t>as the </a:t>
            </a:r>
            <a:r>
              <a:rPr lang="en-US" altLang="en-US" dirty="0" smtClean="0">
                <a:solidFill>
                  <a:srgbClr val="C00000"/>
                </a:solidFill>
              </a:rPr>
              <a:t>ratio of solute</a:t>
            </a:r>
            <a:r>
              <a:rPr lang="en-US" altLang="en-US" dirty="0" smtClean="0"/>
              <a:t> to solvent is changed.</a:t>
            </a:r>
          </a:p>
          <a:p>
            <a:pPr marL="347663" indent="-347663" eaLnBrk="1" hangingPunct="1"/>
            <a:r>
              <a:rPr lang="en-US" altLang="en-US" dirty="0" smtClean="0">
                <a:solidFill>
                  <a:srgbClr val="C00000"/>
                </a:solidFill>
              </a:rPr>
              <a:t>Dissolved solutes </a:t>
            </a:r>
            <a:r>
              <a:rPr lang="en-US" altLang="en-US" dirty="0" smtClean="0"/>
              <a:t>are present </a:t>
            </a:r>
            <a:r>
              <a:rPr lang="en-US" altLang="en-US" dirty="0" smtClean="0">
                <a:solidFill>
                  <a:srgbClr val="C00000"/>
                </a:solidFill>
              </a:rPr>
              <a:t>as individual particles </a:t>
            </a:r>
            <a:r>
              <a:rPr lang="en-US" altLang="en-US" dirty="0" smtClean="0"/>
              <a:t>(molecules, atoms, or ions).</a:t>
            </a:r>
          </a:p>
          <a:p>
            <a:pPr marL="347663" indent="-347663" eaLnBrk="1" hangingPunct="1"/>
            <a:r>
              <a:rPr lang="en-US" altLang="en-US" dirty="0" smtClean="0">
                <a:solidFill>
                  <a:srgbClr val="C00000"/>
                </a:solidFill>
              </a:rPr>
              <a:t>Solutes</a:t>
            </a:r>
            <a:r>
              <a:rPr lang="en-US" altLang="en-US" dirty="0" smtClean="0"/>
              <a:t> remain uniformly distributed and </a:t>
            </a:r>
            <a:r>
              <a:rPr lang="en-US" altLang="en-US" dirty="0" smtClean="0">
                <a:solidFill>
                  <a:srgbClr val="C00000"/>
                </a:solidFill>
              </a:rPr>
              <a:t>will not settle out with time.</a:t>
            </a:r>
          </a:p>
          <a:p>
            <a:pPr marL="347663" indent="-347663" eaLnBrk="1" hangingPunct="1"/>
            <a:r>
              <a:rPr lang="en-US" altLang="en-US" dirty="0" smtClean="0">
                <a:solidFill>
                  <a:srgbClr val="C00000"/>
                </a:solidFill>
              </a:rPr>
              <a:t>Solute</a:t>
            </a:r>
            <a:r>
              <a:rPr lang="en-US" altLang="en-US" dirty="0" smtClean="0"/>
              <a:t> generally can be </a:t>
            </a:r>
            <a:r>
              <a:rPr lang="en-US" altLang="en-US" dirty="0" smtClean="0">
                <a:solidFill>
                  <a:srgbClr val="C00000"/>
                </a:solidFill>
              </a:rPr>
              <a:t>separated</a:t>
            </a:r>
            <a:r>
              <a:rPr lang="en-US" altLang="en-US" dirty="0" smtClean="0"/>
              <a:t> </a:t>
            </a:r>
            <a:r>
              <a:rPr lang="en-US" altLang="en-US" dirty="0" smtClean="0">
                <a:solidFill>
                  <a:srgbClr val="C00000"/>
                </a:solidFill>
              </a:rPr>
              <a:t>from the solvent</a:t>
            </a:r>
            <a:r>
              <a:rPr lang="en-US" altLang="en-US" dirty="0" smtClean="0"/>
              <a:t> by physical means such as </a:t>
            </a:r>
            <a:r>
              <a:rPr lang="en-US" altLang="en-US" dirty="0" smtClean="0">
                <a:solidFill>
                  <a:srgbClr val="C00000"/>
                </a:solidFill>
              </a:rPr>
              <a:t>evaporation</a:t>
            </a:r>
            <a:r>
              <a:rPr lang="en-US" altLang="en-US" dirty="0" smtClean="0"/>
              <a:t>.</a:t>
            </a:r>
          </a:p>
        </p:txBody>
      </p:sp>
      <p:sp>
        <p:nvSpPr>
          <p:cNvPr id="18437" name="Rectangle 3"/>
          <p:cNvSpPr>
            <a:spLocks noGrp="1" noChangeArrowheads="1"/>
          </p:cNvSpPr>
          <p:nvPr>
            <p:ph type="title"/>
          </p:nvPr>
        </p:nvSpPr>
        <p:spPr/>
        <p:txBody>
          <a:bodyPr/>
          <a:lstStyle/>
          <a:p>
            <a:pPr eaLnBrk="1" hangingPunct="1">
              <a:spcBef>
                <a:spcPct val="20000"/>
              </a:spcBef>
            </a:pPr>
            <a:r>
              <a:rPr lang="en-US" altLang="en-US" smtClean="0"/>
              <a:t>General Properties of a Solution</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24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D26B55B0-A0A4-4775-8E47-D19A6EFC33BF}" type="slidenum">
              <a:rPr lang="en-US" altLang="en-US" sz="1000"/>
              <a:pPr>
                <a:spcBef>
                  <a:spcPct val="0"/>
                </a:spcBef>
                <a:buFontTx/>
                <a:buNone/>
              </a:pPr>
              <a:t>50</a:t>
            </a:fld>
            <a:endParaRPr lang="en-US" altLang="en-US" sz="1000"/>
          </a:p>
        </p:txBody>
      </p:sp>
      <p:sp>
        <p:nvSpPr>
          <p:cNvPr id="62468" name="Rectangle 3"/>
          <p:cNvSpPr>
            <a:spLocks noGrp="1" noChangeArrowheads="1"/>
          </p:cNvSpPr>
          <p:nvPr>
            <p:ph type="title"/>
          </p:nvPr>
        </p:nvSpPr>
        <p:spPr/>
        <p:txBody>
          <a:bodyPr/>
          <a:lstStyle/>
          <a:p>
            <a:pPr eaLnBrk="1" hangingPunct="1">
              <a:spcBef>
                <a:spcPct val="20000"/>
              </a:spcBef>
            </a:pPr>
            <a:r>
              <a:rPr lang="en-US" altLang="en-US" dirty="0" smtClean="0"/>
              <a:t>Yellow Solution (true) vs. Colloidal Dispersion in Red</a:t>
            </a:r>
          </a:p>
        </p:txBody>
      </p:sp>
      <p:pic>
        <p:nvPicPr>
          <p:cNvPr id="62469" name="Picture 5" descr="08f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830388"/>
            <a:ext cx="885825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34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66635320-7C18-4805-BFB7-BDBE0E393BC8}" type="slidenum">
              <a:rPr lang="en-US" altLang="en-US" sz="1000"/>
              <a:pPr>
                <a:spcBef>
                  <a:spcPct val="0"/>
                </a:spcBef>
                <a:buFontTx/>
                <a:buNone/>
              </a:pPr>
              <a:t>51</a:t>
            </a:fld>
            <a:endParaRPr lang="en-US" altLang="en-US" sz="1000"/>
          </a:p>
        </p:txBody>
      </p:sp>
      <p:sp>
        <p:nvSpPr>
          <p:cNvPr id="63492" name="Rectangle 2"/>
          <p:cNvSpPr>
            <a:spLocks noGrp="1" noChangeArrowheads="1"/>
          </p:cNvSpPr>
          <p:nvPr>
            <p:ph type="body" idx="1"/>
          </p:nvPr>
        </p:nvSpPr>
        <p:spPr>
          <a:xfrm>
            <a:off x="457200" y="1714500"/>
            <a:ext cx="8153400" cy="1373188"/>
          </a:xfrm>
        </p:spPr>
        <p:txBody>
          <a:bodyPr/>
          <a:lstStyle/>
          <a:p>
            <a:pPr marL="347663" indent="-347663" eaLnBrk="1" hangingPunct="1"/>
            <a:r>
              <a:rPr lang="en-US" altLang="en-US" sz="2800" dirty="0" smtClean="0"/>
              <a:t>A </a:t>
            </a:r>
            <a:r>
              <a:rPr lang="en-US" altLang="en-US" sz="2800" dirty="0" smtClean="0">
                <a:solidFill>
                  <a:srgbClr val="C00000"/>
                </a:solidFill>
              </a:rPr>
              <a:t>heterogeneous mixture </a:t>
            </a:r>
            <a:r>
              <a:rPr lang="en-US" altLang="en-US" sz="2800" dirty="0" smtClean="0"/>
              <a:t>that contains </a:t>
            </a:r>
            <a:r>
              <a:rPr lang="en-US" altLang="en-US" sz="2800" dirty="0" smtClean="0">
                <a:solidFill>
                  <a:srgbClr val="C00000"/>
                </a:solidFill>
              </a:rPr>
              <a:t>dispersed particles </a:t>
            </a:r>
            <a:r>
              <a:rPr lang="en-US" altLang="en-US" sz="2800" dirty="0" smtClean="0"/>
              <a:t>that are </a:t>
            </a:r>
            <a:r>
              <a:rPr lang="en-US" altLang="en-US" sz="2800" dirty="0" smtClean="0">
                <a:solidFill>
                  <a:srgbClr val="C00000"/>
                </a:solidFill>
              </a:rPr>
              <a:t>heavy enough </a:t>
            </a:r>
            <a:r>
              <a:rPr lang="en-US" altLang="en-US" sz="2800" dirty="0" smtClean="0"/>
              <a:t>that they </a:t>
            </a:r>
            <a:r>
              <a:rPr lang="en-US" altLang="en-US" sz="2800" dirty="0" smtClean="0">
                <a:solidFill>
                  <a:srgbClr val="C00000"/>
                </a:solidFill>
              </a:rPr>
              <a:t>settle out </a:t>
            </a:r>
            <a:r>
              <a:rPr lang="en-US" altLang="en-US" sz="2800" dirty="0" smtClean="0"/>
              <a:t>under the </a:t>
            </a:r>
            <a:r>
              <a:rPr lang="en-US" altLang="en-US" sz="2800" dirty="0" smtClean="0">
                <a:solidFill>
                  <a:srgbClr val="C00000"/>
                </a:solidFill>
              </a:rPr>
              <a:t>influence of gravity</a:t>
            </a:r>
            <a:r>
              <a:rPr lang="en-US" altLang="en-US" sz="2800" dirty="0" smtClean="0"/>
              <a:t>.</a:t>
            </a:r>
          </a:p>
        </p:txBody>
      </p:sp>
      <p:sp>
        <p:nvSpPr>
          <p:cNvPr id="63493" name="Rectangle 3"/>
          <p:cNvSpPr>
            <a:spLocks noGrp="1" noChangeArrowheads="1"/>
          </p:cNvSpPr>
          <p:nvPr>
            <p:ph type="title"/>
          </p:nvPr>
        </p:nvSpPr>
        <p:spPr/>
        <p:txBody>
          <a:bodyPr/>
          <a:lstStyle/>
          <a:p>
            <a:pPr eaLnBrk="1" hangingPunct="1">
              <a:spcBef>
                <a:spcPct val="20000"/>
              </a:spcBef>
            </a:pPr>
            <a:r>
              <a:rPr lang="en-US" altLang="en-US" smtClean="0"/>
              <a:t>Suspension</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C7B5460-B5BD-4F0A-A16B-2A1E0FC080A0}" type="slidenum">
              <a:rPr lang="en-US" altLang="en-US" sz="1000"/>
              <a:pPr>
                <a:spcBef>
                  <a:spcPct val="0"/>
                </a:spcBef>
                <a:buFontTx/>
                <a:buNone/>
              </a:pPr>
              <a:t>52</a:t>
            </a:fld>
            <a:endParaRPr lang="en-US" altLang="en-US" sz="1000"/>
          </a:p>
        </p:txBody>
      </p:sp>
      <p:sp>
        <p:nvSpPr>
          <p:cNvPr id="64516" name="Rectangle 3"/>
          <p:cNvSpPr>
            <a:spLocks noGrp="1" noChangeArrowheads="1"/>
          </p:cNvSpPr>
          <p:nvPr>
            <p:ph type="title"/>
          </p:nvPr>
        </p:nvSpPr>
        <p:spPr/>
        <p:txBody>
          <a:bodyPr/>
          <a:lstStyle/>
          <a:p>
            <a:pPr eaLnBrk="1" hangingPunct="1">
              <a:spcBef>
                <a:spcPct val="20000"/>
              </a:spcBef>
            </a:pPr>
            <a:r>
              <a:rPr lang="en-US" altLang="en-US" sz="2000" smtClean="0"/>
              <a:t>Property Comparison for Solutions, Colloidal Dispersions, and Suspensions</a:t>
            </a:r>
          </a:p>
        </p:txBody>
      </p:sp>
      <p:pic>
        <p:nvPicPr>
          <p:cNvPr id="64517" name="Picture 5" descr="08t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224088"/>
            <a:ext cx="884872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AED5C22-E54D-449E-8323-A3981DEA437D}" type="slidenum">
              <a:rPr lang="en-US" altLang="en-US" sz="1000"/>
              <a:pPr>
                <a:spcBef>
                  <a:spcPct val="0"/>
                </a:spcBef>
                <a:buFontTx/>
                <a:buNone/>
              </a:pPr>
              <a:t>53</a:t>
            </a:fld>
            <a:endParaRPr lang="en-US" altLang="en-US" sz="1000"/>
          </a:p>
        </p:txBody>
      </p:sp>
      <p:sp>
        <p:nvSpPr>
          <p:cNvPr id="65540" name="Rectangle 2"/>
          <p:cNvSpPr>
            <a:spLocks noGrp="1" noChangeArrowheads="1"/>
          </p:cNvSpPr>
          <p:nvPr>
            <p:ph type="body" idx="1"/>
          </p:nvPr>
        </p:nvSpPr>
        <p:spPr>
          <a:xfrm>
            <a:off x="533400" y="1676400"/>
            <a:ext cx="7467600" cy="4315027"/>
          </a:xfrm>
        </p:spPr>
        <p:txBody>
          <a:bodyPr/>
          <a:lstStyle/>
          <a:p>
            <a:pPr marL="0" indent="0" eaLnBrk="1" hangingPunct="1">
              <a:buNone/>
            </a:pPr>
            <a:r>
              <a:rPr lang="en-US" altLang="en-US" sz="2800" dirty="0" smtClean="0"/>
              <a:t>A </a:t>
            </a:r>
            <a:r>
              <a:rPr lang="en-US" altLang="en-US" sz="2800" dirty="0" smtClean="0">
                <a:solidFill>
                  <a:srgbClr val="C00000"/>
                </a:solidFill>
              </a:rPr>
              <a:t>physical property of a solution </a:t>
            </a:r>
            <a:r>
              <a:rPr lang="en-US" altLang="en-US" sz="2800" dirty="0" smtClean="0"/>
              <a:t>that </a:t>
            </a:r>
            <a:r>
              <a:rPr lang="en-US" altLang="en-US" sz="2800" dirty="0" smtClean="0">
                <a:solidFill>
                  <a:srgbClr val="C00000"/>
                </a:solidFill>
              </a:rPr>
              <a:t>depends</a:t>
            </a:r>
            <a:r>
              <a:rPr lang="en-US" altLang="en-US" sz="2800" dirty="0" smtClean="0"/>
              <a:t> </a:t>
            </a:r>
            <a:r>
              <a:rPr lang="en-US" altLang="en-US" sz="2800" dirty="0" smtClean="0">
                <a:solidFill>
                  <a:srgbClr val="C00000"/>
                </a:solidFill>
              </a:rPr>
              <a:t>only</a:t>
            </a:r>
            <a:r>
              <a:rPr lang="en-US" altLang="en-US" sz="2800" dirty="0" smtClean="0"/>
              <a:t> on the </a:t>
            </a:r>
            <a:r>
              <a:rPr lang="en-US" altLang="en-US" sz="2800" dirty="0" smtClean="0">
                <a:solidFill>
                  <a:srgbClr val="C00000"/>
                </a:solidFill>
              </a:rPr>
              <a:t>number of solute particles</a:t>
            </a:r>
            <a:r>
              <a:rPr lang="en-US" altLang="en-US" sz="2800" dirty="0" smtClean="0"/>
              <a:t> (molecules or ions concentration) present in a given quantity of solvent and not on their chemical identities. </a:t>
            </a:r>
          </a:p>
          <a:p>
            <a:pPr marL="979488" lvl="1" indent="-514350" eaLnBrk="1" hangingPunct="1">
              <a:buFont typeface="+mj-lt"/>
              <a:buAutoNum type="alphaLcParenR"/>
            </a:pPr>
            <a:r>
              <a:rPr lang="en-US" altLang="en-US" sz="2800" dirty="0" smtClean="0">
                <a:solidFill>
                  <a:srgbClr val="C00000"/>
                </a:solidFill>
              </a:rPr>
              <a:t>Vapor-pressure lowering</a:t>
            </a:r>
          </a:p>
          <a:p>
            <a:pPr marL="979488" lvl="1" indent="-514350" eaLnBrk="1" hangingPunct="1">
              <a:buFont typeface="+mj-lt"/>
              <a:buAutoNum type="alphaLcParenR"/>
            </a:pPr>
            <a:r>
              <a:rPr lang="en-US" altLang="en-US" sz="2800" dirty="0" smtClean="0">
                <a:solidFill>
                  <a:srgbClr val="C00000"/>
                </a:solidFill>
              </a:rPr>
              <a:t>Boiling-point elevation</a:t>
            </a:r>
            <a:r>
              <a:rPr lang="en-US" altLang="en-US" sz="2800" dirty="0" smtClean="0">
                <a:solidFill>
                  <a:srgbClr val="C00000"/>
                </a:solidFill>
                <a:cs typeface="Arial" panose="020B0604020202020204" pitchFamily="34" charset="0"/>
              </a:rPr>
              <a:t> </a:t>
            </a:r>
          </a:p>
          <a:p>
            <a:pPr marL="979488" lvl="1" indent="-514350" eaLnBrk="1" hangingPunct="1">
              <a:buFont typeface="+mj-lt"/>
              <a:buAutoNum type="alphaLcParenR"/>
            </a:pPr>
            <a:r>
              <a:rPr lang="en-US" altLang="en-US" sz="2800" dirty="0" smtClean="0">
                <a:solidFill>
                  <a:srgbClr val="C00000"/>
                </a:solidFill>
              </a:rPr>
              <a:t>Freezing-point depression</a:t>
            </a:r>
          </a:p>
          <a:p>
            <a:pPr marL="979488" lvl="1" indent="-514350" eaLnBrk="1" hangingPunct="1">
              <a:buFont typeface="+mj-lt"/>
              <a:buAutoNum type="alphaLcParenR"/>
            </a:pPr>
            <a:r>
              <a:rPr lang="en-US" altLang="en-US" sz="2800" dirty="0" smtClean="0">
                <a:solidFill>
                  <a:srgbClr val="C00000"/>
                </a:solidFill>
              </a:rPr>
              <a:t>Osmotic pressure</a:t>
            </a:r>
          </a:p>
        </p:txBody>
      </p:sp>
      <p:sp>
        <p:nvSpPr>
          <p:cNvPr id="65541" name="Rectangle 3"/>
          <p:cNvSpPr>
            <a:spLocks noGrp="1" noChangeArrowheads="1"/>
          </p:cNvSpPr>
          <p:nvPr>
            <p:ph type="title"/>
          </p:nvPr>
        </p:nvSpPr>
        <p:spPr/>
        <p:txBody>
          <a:bodyPr/>
          <a:lstStyle/>
          <a:p>
            <a:pPr eaLnBrk="1" hangingPunct="1">
              <a:spcBef>
                <a:spcPct val="20000"/>
              </a:spcBef>
            </a:pPr>
            <a:r>
              <a:rPr lang="en-US" altLang="en-US" dirty="0" smtClean="0"/>
              <a:t>Colligative Property</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CB09F2B-7B50-416D-9633-FA5EC156A6EC}" type="slidenum">
              <a:rPr lang="en-US" altLang="en-US" sz="1000"/>
              <a:pPr>
                <a:spcBef>
                  <a:spcPct val="0"/>
                </a:spcBef>
                <a:buFontTx/>
                <a:buNone/>
              </a:pPr>
              <a:t>54</a:t>
            </a:fld>
            <a:endParaRPr lang="en-US" altLang="en-US" sz="1000"/>
          </a:p>
        </p:txBody>
      </p:sp>
      <p:sp>
        <p:nvSpPr>
          <p:cNvPr id="66564" name="Rectangle 2"/>
          <p:cNvSpPr>
            <a:spLocks noGrp="1" noChangeArrowheads="1"/>
          </p:cNvSpPr>
          <p:nvPr>
            <p:ph type="body" idx="1"/>
          </p:nvPr>
        </p:nvSpPr>
        <p:spPr>
          <a:xfrm>
            <a:off x="533400" y="1676400"/>
            <a:ext cx="8229600" cy="1800225"/>
          </a:xfrm>
        </p:spPr>
        <p:txBody>
          <a:bodyPr/>
          <a:lstStyle/>
          <a:p>
            <a:pPr marL="347663" indent="-347663" eaLnBrk="1" hangingPunct="1"/>
            <a:r>
              <a:rPr lang="en-US" altLang="en-US" sz="2800" dirty="0" smtClean="0"/>
              <a:t>Adding a </a:t>
            </a:r>
            <a:r>
              <a:rPr lang="en-US" altLang="en-US" sz="2800" dirty="0" smtClean="0">
                <a:solidFill>
                  <a:srgbClr val="C00000"/>
                </a:solidFill>
              </a:rPr>
              <a:t>nonvolatile solute </a:t>
            </a:r>
            <a:r>
              <a:rPr lang="en-US" altLang="en-US" sz="2800" dirty="0" smtClean="0"/>
              <a:t>to a solvent </a:t>
            </a:r>
            <a:r>
              <a:rPr lang="en-US" altLang="en-US" sz="2800" i="1" dirty="0" smtClean="0"/>
              <a:t>lowers</a:t>
            </a:r>
            <a:r>
              <a:rPr lang="en-US" altLang="en-US" sz="2800" dirty="0" smtClean="0"/>
              <a:t> the vapor pressure of the resulting solution </a:t>
            </a:r>
            <a:r>
              <a:rPr lang="en-US" altLang="en-US" sz="2800" dirty="0" smtClean="0">
                <a:solidFill>
                  <a:srgbClr val="C00000"/>
                </a:solidFill>
              </a:rPr>
              <a:t>below that of the pure solvent </a:t>
            </a:r>
            <a:r>
              <a:rPr lang="en-US" altLang="en-US" sz="2800" dirty="0" smtClean="0"/>
              <a:t>at the same temperature.</a:t>
            </a:r>
          </a:p>
        </p:txBody>
      </p:sp>
      <p:sp>
        <p:nvSpPr>
          <p:cNvPr id="66565" name="Rectangle 3"/>
          <p:cNvSpPr>
            <a:spLocks noGrp="1" noChangeArrowheads="1"/>
          </p:cNvSpPr>
          <p:nvPr>
            <p:ph type="title"/>
          </p:nvPr>
        </p:nvSpPr>
        <p:spPr/>
        <p:txBody>
          <a:bodyPr/>
          <a:lstStyle/>
          <a:p>
            <a:pPr eaLnBrk="1" hangingPunct="1">
              <a:spcBef>
                <a:spcPct val="20000"/>
              </a:spcBef>
            </a:pPr>
            <a:r>
              <a:rPr lang="en-US" altLang="en-US" smtClean="0"/>
              <a:t>Vapor-Pressure Lowering</a:t>
            </a:r>
          </a:p>
        </p:txBody>
      </p:sp>
      <p:pic>
        <p:nvPicPr>
          <p:cNvPr id="2" name="Picture 1"/>
          <p:cNvPicPr>
            <a:picLocks noChangeAspect="1"/>
          </p:cNvPicPr>
          <p:nvPr/>
        </p:nvPicPr>
        <p:blipFill>
          <a:blip r:embed="rId3"/>
          <a:stretch>
            <a:fillRect/>
          </a:stretch>
        </p:blipFill>
        <p:spPr>
          <a:xfrm>
            <a:off x="4267199" y="3185351"/>
            <a:ext cx="3343275" cy="2672524"/>
          </a:xfrm>
          <a:prstGeom prst="rect">
            <a:avLst/>
          </a:prstGeom>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FDD6C37-F17F-4585-B349-C81C886095F0}" type="slidenum">
              <a:rPr lang="en-US" altLang="en-US" sz="1000"/>
              <a:pPr>
                <a:spcBef>
                  <a:spcPct val="0"/>
                </a:spcBef>
                <a:buFontTx/>
                <a:buNone/>
              </a:pPr>
              <a:t>55</a:t>
            </a:fld>
            <a:endParaRPr lang="en-US" altLang="en-US" sz="1000"/>
          </a:p>
        </p:txBody>
      </p:sp>
      <p:sp>
        <p:nvSpPr>
          <p:cNvPr id="67588" name="Rectangle 3"/>
          <p:cNvSpPr>
            <a:spLocks noGrp="1" noChangeArrowheads="1"/>
          </p:cNvSpPr>
          <p:nvPr>
            <p:ph type="title"/>
          </p:nvPr>
        </p:nvSpPr>
        <p:spPr/>
        <p:txBody>
          <a:bodyPr/>
          <a:lstStyle/>
          <a:p>
            <a:pPr eaLnBrk="1" hangingPunct="1">
              <a:spcBef>
                <a:spcPct val="20000"/>
              </a:spcBef>
            </a:pPr>
            <a:r>
              <a:rPr lang="en-US" altLang="en-US" smtClean="0"/>
              <a:t>Vapor-Pressure Lowering</a:t>
            </a:r>
          </a:p>
        </p:txBody>
      </p:sp>
      <p:pic>
        <p:nvPicPr>
          <p:cNvPr id="67589" name="Picture 5" descr="08f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2422525"/>
            <a:ext cx="90011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8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86DB179-76B1-435C-85DD-E4810B6194E9}" type="slidenum">
              <a:rPr lang="en-US" altLang="en-US" sz="1000"/>
              <a:pPr>
                <a:spcBef>
                  <a:spcPct val="0"/>
                </a:spcBef>
                <a:buFontTx/>
                <a:buNone/>
              </a:pPr>
              <a:t>56</a:t>
            </a:fld>
            <a:endParaRPr lang="en-US" altLang="en-US" sz="1000"/>
          </a:p>
        </p:txBody>
      </p:sp>
      <p:sp>
        <p:nvSpPr>
          <p:cNvPr id="68612" name="Rectangle 2"/>
          <p:cNvSpPr>
            <a:spLocks noGrp="1" noChangeArrowheads="1"/>
          </p:cNvSpPr>
          <p:nvPr>
            <p:ph type="body" idx="1"/>
          </p:nvPr>
        </p:nvSpPr>
        <p:spPr>
          <a:xfrm>
            <a:off x="533400" y="1736725"/>
            <a:ext cx="7467600" cy="1373188"/>
          </a:xfrm>
        </p:spPr>
        <p:txBody>
          <a:bodyPr/>
          <a:lstStyle/>
          <a:p>
            <a:pPr marL="0" indent="0" eaLnBrk="1" hangingPunct="1">
              <a:buNone/>
            </a:pPr>
            <a:r>
              <a:rPr lang="en-US" altLang="en-US" sz="2800" dirty="0" smtClean="0"/>
              <a:t>Adding a </a:t>
            </a:r>
            <a:r>
              <a:rPr lang="en-US" altLang="en-US" sz="2800" dirty="0" smtClean="0">
                <a:solidFill>
                  <a:srgbClr val="C00000"/>
                </a:solidFill>
              </a:rPr>
              <a:t>nonvolatile solute </a:t>
            </a:r>
            <a:r>
              <a:rPr lang="en-US" altLang="en-US" sz="2800" dirty="0" smtClean="0"/>
              <a:t>to a solvent </a:t>
            </a:r>
            <a:r>
              <a:rPr lang="en-US" altLang="en-US" sz="2800" i="1" dirty="0" smtClean="0">
                <a:solidFill>
                  <a:srgbClr val="C00000"/>
                </a:solidFill>
              </a:rPr>
              <a:t>raises</a:t>
            </a:r>
            <a:r>
              <a:rPr lang="en-US" altLang="en-US" sz="2800" dirty="0" smtClean="0"/>
              <a:t> the </a:t>
            </a:r>
            <a:r>
              <a:rPr lang="en-US" altLang="en-US" sz="2800" dirty="0" smtClean="0">
                <a:solidFill>
                  <a:srgbClr val="C00000"/>
                </a:solidFill>
              </a:rPr>
              <a:t>boiling point </a:t>
            </a:r>
            <a:r>
              <a:rPr lang="en-US" altLang="en-US" sz="2800" dirty="0" smtClean="0"/>
              <a:t>of the resulting solution above that of the pure solvent. </a:t>
            </a:r>
          </a:p>
        </p:txBody>
      </p:sp>
      <p:sp>
        <p:nvSpPr>
          <p:cNvPr id="68613" name="Rectangle 3"/>
          <p:cNvSpPr>
            <a:spLocks noGrp="1" noChangeArrowheads="1"/>
          </p:cNvSpPr>
          <p:nvPr>
            <p:ph type="title"/>
          </p:nvPr>
        </p:nvSpPr>
        <p:spPr/>
        <p:txBody>
          <a:bodyPr/>
          <a:lstStyle/>
          <a:p>
            <a:pPr eaLnBrk="1" hangingPunct="1">
              <a:spcBef>
                <a:spcPct val="20000"/>
              </a:spcBef>
            </a:pPr>
            <a:r>
              <a:rPr lang="en-US" altLang="en-US" smtClean="0"/>
              <a:t>Boiling-Point Elevation</a:t>
            </a:r>
          </a:p>
        </p:txBody>
      </p:sp>
      <p:pic>
        <p:nvPicPr>
          <p:cNvPr id="2" name="Picture 1"/>
          <p:cNvPicPr>
            <a:picLocks noChangeAspect="1"/>
          </p:cNvPicPr>
          <p:nvPr/>
        </p:nvPicPr>
        <p:blipFill>
          <a:blip r:embed="rId3"/>
          <a:stretch>
            <a:fillRect/>
          </a:stretch>
        </p:blipFill>
        <p:spPr>
          <a:xfrm>
            <a:off x="2438400" y="3352800"/>
            <a:ext cx="3281362" cy="2620994"/>
          </a:xfrm>
          <a:prstGeom prst="rect">
            <a:avLst/>
          </a:prstGeom>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696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9DE28B3-A65E-4A88-A23D-1566D340EEB7}" type="slidenum">
              <a:rPr lang="en-US" altLang="en-US" sz="1000"/>
              <a:pPr>
                <a:spcBef>
                  <a:spcPct val="0"/>
                </a:spcBef>
                <a:buFontTx/>
                <a:buNone/>
              </a:pPr>
              <a:t>57</a:t>
            </a:fld>
            <a:endParaRPr lang="en-US" altLang="en-US" sz="1000"/>
          </a:p>
        </p:txBody>
      </p:sp>
      <p:sp>
        <p:nvSpPr>
          <p:cNvPr id="69636" name="Rectangle 2"/>
          <p:cNvSpPr>
            <a:spLocks noGrp="1" noChangeArrowheads="1"/>
          </p:cNvSpPr>
          <p:nvPr>
            <p:ph type="body" idx="1"/>
          </p:nvPr>
        </p:nvSpPr>
        <p:spPr>
          <a:xfrm>
            <a:off x="533400" y="1747838"/>
            <a:ext cx="7467600" cy="1373187"/>
          </a:xfrm>
        </p:spPr>
        <p:txBody>
          <a:bodyPr/>
          <a:lstStyle/>
          <a:p>
            <a:pPr marL="347663" indent="-347663" eaLnBrk="1" hangingPunct="1"/>
            <a:r>
              <a:rPr lang="en-US" altLang="en-US" sz="2800" dirty="0" smtClean="0">
                <a:solidFill>
                  <a:srgbClr val="C00000"/>
                </a:solidFill>
              </a:rPr>
              <a:t>Adding</a:t>
            </a:r>
            <a:r>
              <a:rPr lang="en-US" altLang="en-US" sz="2800" dirty="0" smtClean="0"/>
              <a:t> a </a:t>
            </a:r>
            <a:r>
              <a:rPr lang="en-US" altLang="en-US" sz="2800" dirty="0" smtClean="0">
                <a:solidFill>
                  <a:srgbClr val="C00000"/>
                </a:solidFill>
              </a:rPr>
              <a:t>nonvolatile solute </a:t>
            </a:r>
            <a:r>
              <a:rPr lang="en-US" altLang="en-US" sz="2800" dirty="0" smtClean="0"/>
              <a:t>to a solvent </a:t>
            </a:r>
            <a:r>
              <a:rPr lang="en-US" altLang="en-US" sz="2800" i="1" dirty="0" smtClean="0">
                <a:solidFill>
                  <a:srgbClr val="C00000"/>
                </a:solidFill>
              </a:rPr>
              <a:t>lowers</a:t>
            </a:r>
            <a:r>
              <a:rPr lang="en-US" altLang="en-US" sz="2800" dirty="0" smtClean="0">
                <a:solidFill>
                  <a:srgbClr val="C00000"/>
                </a:solidFill>
              </a:rPr>
              <a:t> the freezing </a:t>
            </a:r>
            <a:r>
              <a:rPr lang="en-US" altLang="en-US" sz="2800" dirty="0" smtClean="0"/>
              <a:t>point of the resulting solution below that of the pure solvent. </a:t>
            </a:r>
          </a:p>
        </p:txBody>
      </p:sp>
      <p:sp>
        <p:nvSpPr>
          <p:cNvPr id="69637" name="Rectangle 3"/>
          <p:cNvSpPr>
            <a:spLocks noGrp="1" noChangeArrowheads="1"/>
          </p:cNvSpPr>
          <p:nvPr>
            <p:ph type="title"/>
          </p:nvPr>
        </p:nvSpPr>
        <p:spPr/>
        <p:txBody>
          <a:bodyPr/>
          <a:lstStyle/>
          <a:p>
            <a:pPr eaLnBrk="1" hangingPunct="1">
              <a:spcBef>
                <a:spcPct val="20000"/>
              </a:spcBef>
            </a:pPr>
            <a:r>
              <a:rPr lang="en-US" altLang="en-US" smtClean="0"/>
              <a:t>Freezing-Point Depression</a:t>
            </a:r>
          </a:p>
        </p:txBody>
      </p:sp>
      <p:pic>
        <p:nvPicPr>
          <p:cNvPr id="2" name="Picture 1"/>
          <p:cNvPicPr>
            <a:picLocks noChangeAspect="1"/>
          </p:cNvPicPr>
          <p:nvPr/>
        </p:nvPicPr>
        <p:blipFill>
          <a:blip r:embed="rId3"/>
          <a:stretch>
            <a:fillRect/>
          </a:stretch>
        </p:blipFill>
        <p:spPr>
          <a:xfrm>
            <a:off x="2092947" y="3096672"/>
            <a:ext cx="4552950" cy="3242749"/>
          </a:xfrm>
          <a:prstGeom prst="rect">
            <a:avLst/>
          </a:prstGeom>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0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3CE36B9-19F4-4AA3-9046-F9CE426B9AEB}" type="slidenum">
              <a:rPr lang="en-US" altLang="en-US" sz="1000"/>
              <a:pPr>
                <a:spcBef>
                  <a:spcPct val="0"/>
                </a:spcBef>
                <a:buFontTx/>
                <a:buNone/>
              </a:pPr>
              <a:t>58</a:t>
            </a:fld>
            <a:endParaRPr lang="en-US" altLang="en-US" sz="1000"/>
          </a:p>
        </p:txBody>
      </p:sp>
      <p:sp>
        <p:nvSpPr>
          <p:cNvPr id="70660" name="Rectangle 2"/>
          <p:cNvSpPr>
            <a:spLocks noGrp="1" noChangeArrowheads="1"/>
          </p:cNvSpPr>
          <p:nvPr>
            <p:ph type="body" idx="1"/>
          </p:nvPr>
        </p:nvSpPr>
        <p:spPr>
          <a:xfrm>
            <a:off x="533400" y="1676400"/>
            <a:ext cx="7467600" cy="4056495"/>
          </a:xfrm>
        </p:spPr>
        <p:txBody>
          <a:bodyPr/>
          <a:lstStyle/>
          <a:p>
            <a:pPr marL="347663" indent="-347663" eaLnBrk="1" hangingPunct="1"/>
            <a:r>
              <a:rPr lang="en-US" altLang="en-US" sz="2800" dirty="0" smtClean="0"/>
              <a:t>The </a:t>
            </a:r>
            <a:r>
              <a:rPr lang="en-US" altLang="en-US" sz="2800" dirty="0" smtClean="0">
                <a:solidFill>
                  <a:srgbClr val="C00000"/>
                </a:solidFill>
              </a:rPr>
              <a:t>passage of a solvent through </a:t>
            </a:r>
            <a:r>
              <a:rPr lang="en-US" altLang="en-US" sz="2800" dirty="0" smtClean="0"/>
              <a:t>a </a:t>
            </a:r>
            <a:r>
              <a:rPr lang="en-US" altLang="en-US" sz="2800" dirty="0" smtClean="0">
                <a:solidFill>
                  <a:srgbClr val="C00000"/>
                </a:solidFill>
              </a:rPr>
              <a:t>semipermeable membrane </a:t>
            </a:r>
            <a:r>
              <a:rPr lang="en-US" altLang="en-US" sz="2800" dirty="0" smtClean="0"/>
              <a:t>separating a dilute solution (or pure solvent) from a more concentrated solution.</a:t>
            </a:r>
          </a:p>
          <a:p>
            <a:pPr marL="798513" lvl="1" indent="-333375" eaLnBrk="1" hangingPunct="1">
              <a:buFont typeface="Wingdings" panose="05000000000000000000" pitchFamily="2" charset="2"/>
              <a:buChar char="§"/>
            </a:pPr>
            <a:r>
              <a:rPr lang="en-US" altLang="en-US" sz="2800" dirty="0" smtClean="0"/>
              <a:t>Semi-permeable membrane – a membrane that </a:t>
            </a:r>
            <a:r>
              <a:rPr lang="en-US" altLang="en-US" sz="2800" dirty="0" smtClean="0">
                <a:solidFill>
                  <a:srgbClr val="C00000"/>
                </a:solidFill>
              </a:rPr>
              <a:t>allows certain types </a:t>
            </a:r>
            <a:r>
              <a:rPr lang="en-US" altLang="en-US" sz="2800" dirty="0" smtClean="0"/>
              <a:t>of molecules (</a:t>
            </a:r>
            <a:r>
              <a:rPr lang="en-US" altLang="en-US" sz="2800" dirty="0" smtClean="0">
                <a:solidFill>
                  <a:srgbClr val="C00000"/>
                </a:solidFill>
              </a:rPr>
              <a:t>water</a:t>
            </a:r>
            <a:r>
              <a:rPr lang="en-US" altLang="en-US" sz="2800" dirty="0" smtClean="0"/>
              <a:t>) to </a:t>
            </a:r>
            <a:r>
              <a:rPr lang="en-US" altLang="en-US" sz="2800" dirty="0" smtClean="0">
                <a:solidFill>
                  <a:srgbClr val="C00000"/>
                </a:solidFill>
              </a:rPr>
              <a:t>pass through </a:t>
            </a:r>
            <a:r>
              <a:rPr lang="en-US" altLang="en-US" sz="2800" dirty="0" smtClean="0"/>
              <a:t>it </a:t>
            </a:r>
            <a:r>
              <a:rPr lang="en-US" altLang="en-US" sz="2800" dirty="0" smtClean="0">
                <a:solidFill>
                  <a:srgbClr val="C00000"/>
                </a:solidFill>
              </a:rPr>
              <a:t>but prohibits the passage of other types </a:t>
            </a:r>
            <a:r>
              <a:rPr lang="en-US" altLang="en-US" sz="2800" dirty="0" smtClean="0"/>
              <a:t>of molecules (</a:t>
            </a:r>
            <a:r>
              <a:rPr lang="en-US" altLang="en-US" sz="2800" dirty="0" smtClean="0">
                <a:solidFill>
                  <a:srgbClr val="C00000"/>
                </a:solidFill>
              </a:rPr>
              <a:t>sugar</a:t>
            </a:r>
            <a:r>
              <a:rPr lang="en-US" altLang="en-US" sz="2800" dirty="0" smtClean="0"/>
              <a:t>).</a:t>
            </a:r>
            <a:endParaRPr lang="el-GR" altLang="en-US" dirty="0" smtClean="0">
              <a:cs typeface="Arial" panose="020B0604020202020204" pitchFamily="34" charset="0"/>
            </a:endParaRPr>
          </a:p>
        </p:txBody>
      </p:sp>
      <p:sp>
        <p:nvSpPr>
          <p:cNvPr id="70661" name="Rectangle 3"/>
          <p:cNvSpPr>
            <a:spLocks noGrp="1" noChangeArrowheads="1"/>
          </p:cNvSpPr>
          <p:nvPr>
            <p:ph type="title"/>
          </p:nvPr>
        </p:nvSpPr>
        <p:spPr/>
        <p:txBody>
          <a:bodyPr/>
          <a:lstStyle/>
          <a:p>
            <a:pPr eaLnBrk="1" hangingPunct="1">
              <a:spcBef>
                <a:spcPct val="20000"/>
              </a:spcBef>
            </a:pPr>
            <a:r>
              <a:rPr lang="en-US" altLang="en-US" smtClean="0"/>
              <a:t>Osmosis</a:t>
            </a:r>
          </a:p>
        </p:txBody>
      </p:sp>
      <p:sp>
        <p:nvSpPr>
          <p:cNvPr id="7066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0663"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16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7C6837D-6BFE-4497-9A1D-F338EFBF71C0}" type="slidenum">
              <a:rPr lang="en-US" altLang="en-US" sz="1000"/>
              <a:pPr>
                <a:spcBef>
                  <a:spcPct val="0"/>
                </a:spcBef>
                <a:buFontTx/>
                <a:buNone/>
              </a:pPr>
              <a:t>59</a:t>
            </a:fld>
            <a:endParaRPr lang="en-US" altLang="en-US" sz="1000"/>
          </a:p>
        </p:txBody>
      </p:sp>
      <p:sp>
        <p:nvSpPr>
          <p:cNvPr id="71684" name="Rectangle 3"/>
          <p:cNvSpPr>
            <a:spLocks noGrp="1" noChangeArrowheads="1"/>
          </p:cNvSpPr>
          <p:nvPr>
            <p:ph type="title"/>
          </p:nvPr>
        </p:nvSpPr>
        <p:spPr/>
        <p:txBody>
          <a:bodyPr/>
          <a:lstStyle/>
          <a:p>
            <a:pPr eaLnBrk="1" hangingPunct="1">
              <a:spcBef>
                <a:spcPct val="20000"/>
              </a:spcBef>
            </a:pPr>
            <a:r>
              <a:rPr lang="en-US" altLang="en-US" smtClean="0"/>
              <a:t>Osmosis</a:t>
            </a:r>
          </a:p>
        </p:txBody>
      </p:sp>
      <p:sp>
        <p:nvSpPr>
          <p:cNvPr id="71685"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1686"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71687" name="Picture 7" descr="08f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16075"/>
            <a:ext cx="85725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99EF2C6-C318-43D9-B789-470BC2878BFA}" type="slidenum">
              <a:rPr lang="en-US" altLang="en-US" sz="1000"/>
              <a:pPr>
                <a:spcBef>
                  <a:spcPct val="0"/>
                </a:spcBef>
                <a:buFontTx/>
                <a:buNone/>
              </a:pPr>
              <a:t>6</a:t>
            </a:fld>
            <a:endParaRPr lang="en-US" altLang="en-US" sz="1000"/>
          </a:p>
        </p:txBody>
      </p:sp>
      <p:sp>
        <p:nvSpPr>
          <p:cNvPr id="19460" name="Rectangle 2"/>
          <p:cNvSpPr>
            <a:spLocks noGrp="1" noChangeArrowheads="1"/>
          </p:cNvSpPr>
          <p:nvPr>
            <p:ph type="body" idx="1"/>
          </p:nvPr>
        </p:nvSpPr>
        <p:spPr>
          <a:xfrm>
            <a:off x="457200" y="1714500"/>
            <a:ext cx="8458200" cy="1815882"/>
          </a:xfrm>
        </p:spPr>
        <p:txBody>
          <a:bodyPr/>
          <a:lstStyle/>
          <a:p>
            <a:pPr marL="347663" indent="-347663" eaLnBrk="1" hangingPunct="1"/>
            <a:r>
              <a:rPr lang="en-US" altLang="en-US" sz="2800" dirty="0" smtClean="0"/>
              <a:t>The </a:t>
            </a:r>
            <a:r>
              <a:rPr lang="en-US" altLang="en-US" sz="2800" dirty="0" smtClean="0">
                <a:solidFill>
                  <a:srgbClr val="C00000"/>
                </a:solidFill>
              </a:rPr>
              <a:t>maximum amount (g)  </a:t>
            </a:r>
            <a:r>
              <a:rPr lang="en-US" altLang="en-US" sz="2800" dirty="0" smtClean="0"/>
              <a:t>of solute that will dissolve in a </a:t>
            </a:r>
            <a:r>
              <a:rPr lang="en-US" altLang="en-US" sz="2800" dirty="0" smtClean="0">
                <a:solidFill>
                  <a:srgbClr val="C00000"/>
                </a:solidFill>
              </a:rPr>
              <a:t>given amount of solvent (100 g) </a:t>
            </a:r>
            <a:r>
              <a:rPr lang="en-US" altLang="en-US" sz="2800" dirty="0" smtClean="0"/>
              <a:t>under a given set of conditions at certain </a:t>
            </a:r>
            <a:r>
              <a:rPr lang="en-US" altLang="en-US" sz="2800" dirty="0" smtClean="0">
                <a:solidFill>
                  <a:srgbClr val="C00000"/>
                </a:solidFill>
              </a:rPr>
              <a:t>temperature</a:t>
            </a:r>
            <a:r>
              <a:rPr lang="en-US" altLang="en-US" sz="2800" dirty="0" smtClean="0"/>
              <a:t>. </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27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66DD55C2-E9D8-4F72-A02E-A10CCF6C3240}" type="slidenum">
              <a:rPr lang="en-US" altLang="en-US" sz="1000"/>
              <a:pPr>
                <a:spcBef>
                  <a:spcPct val="0"/>
                </a:spcBef>
                <a:buFontTx/>
                <a:buNone/>
              </a:pPr>
              <a:t>60</a:t>
            </a:fld>
            <a:endParaRPr lang="en-US" altLang="en-US" sz="1000"/>
          </a:p>
        </p:txBody>
      </p:sp>
      <p:sp>
        <p:nvSpPr>
          <p:cNvPr id="72708" name="Rectangle 3"/>
          <p:cNvSpPr>
            <a:spLocks noGrp="1" noChangeArrowheads="1"/>
          </p:cNvSpPr>
          <p:nvPr>
            <p:ph type="title"/>
          </p:nvPr>
        </p:nvSpPr>
        <p:spPr/>
        <p:txBody>
          <a:bodyPr/>
          <a:lstStyle/>
          <a:p>
            <a:pPr eaLnBrk="1" hangingPunct="1">
              <a:spcBef>
                <a:spcPct val="20000"/>
              </a:spcBef>
            </a:pPr>
            <a:r>
              <a:rPr lang="en-US" altLang="en-US" smtClean="0"/>
              <a:t>Semi-Permeable Membrane</a:t>
            </a:r>
          </a:p>
        </p:txBody>
      </p:sp>
      <p:sp>
        <p:nvSpPr>
          <p:cNvPr id="72709"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2710"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72711" name="Picture 7" descr="08f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2081213"/>
            <a:ext cx="90011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37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55B42F1-7CB5-4E31-BCAF-FC25F3DD8B73}" type="slidenum">
              <a:rPr lang="en-US" altLang="en-US" sz="1000"/>
              <a:pPr>
                <a:spcBef>
                  <a:spcPct val="0"/>
                </a:spcBef>
                <a:buFontTx/>
                <a:buNone/>
              </a:pPr>
              <a:t>61</a:t>
            </a:fld>
            <a:endParaRPr lang="en-US" altLang="en-US" sz="1000"/>
          </a:p>
        </p:txBody>
      </p:sp>
      <p:sp>
        <p:nvSpPr>
          <p:cNvPr id="73732" name="Rectangle 2"/>
          <p:cNvSpPr>
            <a:spLocks noGrp="1" noChangeArrowheads="1"/>
          </p:cNvSpPr>
          <p:nvPr>
            <p:ph type="body" idx="1"/>
          </p:nvPr>
        </p:nvSpPr>
        <p:spPr>
          <a:xfrm>
            <a:off x="533400" y="1676400"/>
            <a:ext cx="7467600" cy="2227263"/>
          </a:xfrm>
        </p:spPr>
        <p:txBody>
          <a:bodyPr/>
          <a:lstStyle/>
          <a:p>
            <a:pPr marL="347663" indent="-347663" eaLnBrk="1" hangingPunct="1"/>
            <a:r>
              <a:rPr lang="en-US" altLang="en-US" sz="2800" dirty="0" smtClean="0"/>
              <a:t>The </a:t>
            </a:r>
            <a:r>
              <a:rPr lang="en-US" altLang="en-US" sz="2800" dirty="0" smtClean="0">
                <a:solidFill>
                  <a:srgbClr val="C00000"/>
                </a:solidFill>
              </a:rPr>
              <a:t>pressure that must be applied </a:t>
            </a:r>
            <a:r>
              <a:rPr lang="en-US" altLang="en-US" sz="2800" dirty="0" smtClean="0"/>
              <a:t>to </a:t>
            </a:r>
            <a:r>
              <a:rPr lang="en-US" altLang="en-US" sz="2800" dirty="0" smtClean="0">
                <a:solidFill>
                  <a:srgbClr val="C00000"/>
                </a:solidFill>
              </a:rPr>
              <a:t>prevent</a:t>
            </a:r>
            <a:r>
              <a:rPr lang="en-US" altLang="en-US" sz="2800" dirty="0" smtClean="0"/>
              <a:t> the net </a:t>
            </a:r>
            <a:r>
              <a:rPr lang="en-US" altLang="en-US" sz="2800" dirty="0" smtClean="0">
                <a:solidFill>
                  <a:srgbClr val="C00000"/>
                </a:solidFill>
              </a:rPr>
              <a:t>flow of solvent </a:t>
            </a:r>
            <a:r>
              <a:rPr lang="en-US" altLang="en-US" sz="2800" dirty="0" smtClean="0"/>
              <a:t>through a semipermeable membrane from a solution of </a:t>
            </a:r>
            <a:r>
              <a:rPr lang="en-US" altLang="en-US" sz="2800" dirty="0" smtClean="0">
                <a:solidFill>
                  <a:srgbClr val="C00000"/>
                </a:solidFill>
              </a:rPr>
              <a:t>lower solute concentration </a:t>
            </a:r>
            <a:r>
              <a:rPr lang="en-US" altLang="en-US" sz="2800" dirty="0" smtClean="0"/>
              <a:t>to a solution of </a:t>
            </a:r>
            <a:r>
              <a:rPr lang="en-US" altLang="en-US" sz="2800" dirty="0" smtClean="0">
                <a:solidFill>
                  <a:srgbClr val="C00000"/>
                </a:solidFill>
              </a:rPr>
              <a:t>higher solute concentration</a:t>
            </a:r>
            <a:r>
              <a:rPr lang="en-US" altLang="en-US" sz="2800" dirty="0" smtClean="0"/>
              <a:t>.</a:t>
            </a:r>
          </a:p>
        </p:txBody>
      </p:sp>
      <p:sp>
        <p:nvSpPr>
          <p:cNvPr id="73733" name="Rectangle 3"/>
          <p:cNvSpPr>
            <a:spLocks noGrp="1" noChangeArrowheads="1"/>
          </p:cNvSpPr>
          <p:nvPr>
            <p:ph type="title"/>
          </p:nvPr>
        </p:nvSpPr>
        <p:spPr/>
        <p:txBody>
          <a:bodyPr/>
          <a:lstStyle/>
          <a:p>
            <a:pPr eaLnBrk="1" hangingPunct="1">
              <a:spcBef>
                <a:spcPct val="20000"/>
              </a:spcBef>
            </a:pPr>
            <a:r>
              <a:rPr lang="en-US" altLang="en-US" smtClean="0"/>
              <a:t>Osmotic Pressure</a:t>
            </a:r>
          </a:p>
        </p:txBody>
      </p:sp>
      <p:sp>
        <p:nvSpPr>
          <p:cNvPr id="73734"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3735"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4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6F6F2A1-08A5-40D9-9CF5-EEE239DF16FC}" type="slidenum">
              <a:rPr lang="en-US" altLang="en-US" sz="1000"/>
              <a:pPr>
                <a:spcBef>
                  <a:spcPct val="0"/>
                </a:spcBef>
                <a:buFontTx/>
                <a:buNone/>
              </a:pPr>
              <a:t>62</a:t>
            </a:fld>
            <a:endParaRPr lang="en-US" altLang="en-US" sz="1000"/>
          </a:p>
        </p:txBody>
      </p:sp>
      <p:sp>
        <p:nvSpPr>
          <p:cNvPr id="74756" name="Rectangle 3"/>
          <p:cNvSpPr>
            <a:spLocks noGrp="1" noChangeArrowheads="1"/>
          </p:cNvSpPr>
          <p:nvPr>
            <p:ph type="title"/>
          </p:nvPr>
        </p:nvSpPr>
        <p:spPr/>
        <p:txBody>
          <a:bodyPr/>
          <a:lstStyle/>
          <a:p>
            <a:pPr eaLnBrk="1" hangingPunct="1">
              <a:spcBef>
                <a:spcPct val="20000"/>
              </a:spcBef>
            </a:pPr>
            <a:r>
              <a:rPr lang="en-US" altLang="en-US" smtClean="0"/>
              <a:t>Osmotic Pressure</a:t>
            </a:r>
          </a:p>
        </p:txBody>
      </p:sp>
      <p:sp>
        <p:nvSpPr>
          <p:cNvPr id="74757"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4758"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74759" name="Picture 7" descr="08f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028700"/>
            <a:ext cx="35877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57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F8289FB7-DA8F-4460-911D-32BF4B96B0C0}" type="slidenum">
              <a:rPr lang="en-US" altLang="en-US" sz="1000"/>
              <a:pPr>
                <a:spcBef>
                  <a:spcPct val="0"/>
                </a:spcBef>
                <a:buFontTx/>
                <a:buNone/>
              </a:pPr>
              <a:t>63</a:t>
            </a:fld>
            <a:endParaRPr lang="en-US" altLang="en-US" sz="1000"/>
          </a:p>
        </p:txBody>
      </p:sp>
      <p:sp>
        <p:nvSpPr>
          <p:cNvPr id="75780" name="Rectangle 2"/>
          <p:cNvSpPr>
            <a:spLocks noGrp="1" noChangeArrowheads="1"/>
          </p:cNvSpPr>
          <p:nvPr>
            <p:ph type="body" idx="1"/>
          </p:nvPr>
        </p:nvSpPr>
        <p:spPr>
          <a:xfrm>
            <a:off x="533400" y="1676400"/>
            <a:ext cx="7467600" cy="3970318"/>
          </a:xfrm>
        </p:spPr>
        <p:txBody>
          <a:bodyPr/>
          <a:lstStyle/>
          <a:p>
            <a:pPr marL="0" indent="0" eaLnBrk="1" hangingPunct="1">
              <a:buNone/>
            </a:pPr>
            <a:r>
              <a:rPr lang="en-US" altLang="en-US" sz="2800" dirty="0" smtClean="0"/>
              <a:t>Used to compare the </a:t>
            </a:r>
            <a:r>
              <a:rPr lang="en-US" altLang="en-US" sz="2800" dirty="0" smtClean="0">
                <a:solidFill>
                  <a:srgbClr val="C00000"/>
                </a:solidFill>
              </a:rPr>
              <a:t>osmotic pressures of solutions</a:t>
            </a:r>
            <a:r>
              <a:rPr lang="en-US" altLang="en-US" sz="2800" dirty="0" smtClean="0"/>
              <a:t>.</a:t>
            </a:r>
          </a:p>
          <a:p>
            <a:pPr marL="347663" indent="-347663" eaLnBrk="1" hangingPunct="1">
              <a:buFontTx/>
              <a:buNone/>
            </a:pPr>
            <a:r>
              <a:rPr lang="en-US" altLang="en-US" sz="2800" dirty="0" smtClean="0"/>
              <a:t>			</a:t>
            </a:r>
            <a:r>
              <a:rPr lang="en-US" altLang="en-US" sz="2800" dirty="0" err="1" smtClean="0">
                <a:solidFill>
                  <a:srgbClr val="C00000"/>
                </a:solidFill>
              </a:rPr>
              <a:t>Osmolarity</a:t>
            </a:r>
            <a:r>
              <a:rPr lang="en-US" altLang="en-US" sz="2800" dirty="0" smtClean="0"/>
              <a:t> = Molarity </a:t>
            </a:r>
            <a:r>
              <a:rPr lang="en-US" altLang="en-US" sz="2800" dirty="0" smtClean="0">
                <a:cs typeface="Arial" panose="020B0604020202020204" pitchFamily="34" charset="0"/>
              </a:rPr>
              <a:t>× </a:t>
            </a:r>
            <a:r>
              <a:rPr lang="en-US" altLang="en-US" sz="2800" i="1" dirty="0" err="1" smtClean="0">
                <a:cs typeface="Arial" panose="020B0604020202020204" pitchFamily="34" charset="0"/>
              </a:rPr>
              <a:t>i</a:t>
            </a:r>
            <a:endParaRPr lang="en-US" altLang="en-US" sz="2800" dirty="0" smtClean="0">
              <a:cs typeface="Arial" panose="020B0604020202020204" pitchFamily="34" charset="0"/>
            </a:endParaRPr>
          </a:p>
          <a:p>
            <a:pPr marL="0" indent="0" eaLnBrk="1" hangingPunct="1">
              <a:buNone/>
            </a:pPr>
            <a:r>
              <a:rPr lang="en-US" altLang="en-US" sz="2800" i="1" dirty="0" err="1" smtClean="0">
                <a:cs typeface="Arial" panose="020B0604020202020204" pitchFamily="34" charset="0"/>
              </a:rPr>
              <a:t>i</a:t>
            </a:r>
            <a:r>
              <a:rPr lang="en-US" altLang="en-US" sz="2800" dirty="0" smtClean="0">
                <a:cs typeface="Arial" panose="020B0604020202020204" pitchFamily="34" charset="0"/>
              </a:rPr>
              <a:t> is the number of particles produced from the dissociation of one formula unit of solute.</a:t>
            </a:r>
          </a:p>
          <a:p>
            <a:pPr marL="0" indent="0" eaLnBrk="1" hangingPunct="1">
              <a:buNone/>
            </a:pPr>
            <a:endParaRPr lang="en-US" altLang="en-US" sz="2800" i="1" dirty="0">
              <a:cs typeface="Arial" panose="020B0604020202020204" pitchFamily="34" charset="0"/>
            </a:endParaRPr>
          </a:p>
          <a:p>
            <a:pPr marL="0" indent="0" eaLnBrk="1" hangingPunct="1">
              <a:buNone/>
            </a:pPr>
            <a:r>
              <a:rPr lang="en-US" altLang="en-US" sz="2800" dirty="0" smtClean="0">
                <a:cs typeface="Arial" panose="020B0604020202020204" pitchFamily="34" charset="0"/>
              </a:rPr>
              <a:t>E.g. </a:t>
            </a:r>
            <a:r>
              <a:rPr lang="en-US" altLang="en-US" sz="2800" dirty="0">
                <a:cs typeface="Arial" panose="020B0604020202020204" pitchFamily="34" charset="0"/>
              </a:rPr>
              <a:t>1 M </a:t>
            </a:r>
            <a:r>
              <a:rPr lang="en-US" altLang="en-US" sz="2800" dirty="0" err="1">
                <a:cs typeface="Arial" panose="020B0604020202020204" pitchFamily="34" charset="0"/>
              </a:rPr>
              <a:t>NaCl</a:t>
            </a:r>
            <a:r>
              <a:rPr lang="en-US" altLang="en-US" sz="2800" dirty="0">
                <a:cs typeface="Arial" panose="020B0604020202020204" pitchFamily="34" charset="0"/>
              </a:rPr>
              <a:t> aqueous </a:t>
            </a:r>
            <a:r>
              <a:rPr lang="en-US" altLang="en-US" sz="2800" dirty="0" smtClean="0">
                <a:cs typeface="Arial" panose="020B0604020202020204" pitchFamily="34" charset="0"/>
              </a:rPr>
              <a:t>solution (</a:t>
            </a:r>
            <a:r>
              <a:rPr lang="en-US" altLang="en-US" sz="2800" i="1" dirty="0" err="1" smtClean="0">
                <a:cs typeface="Arial" panose="020B0604020202020204" pitchFamily="34" charset="0"/>
              </a:rPr>
              <a:t>i</a:t>
            </a:r>
            <a:r>
              <a:rPr lang="en-US" altLang="en-US" sz="2800" i="1" dirty="0" smtClean="0">
                <a:cs typeface="Arial" panose="020B0604020202020204" pitchFamily="34" charset="0"/>
              </a:rPr>
              <a:t> </a:t>
            </a:r>
            <a:r>
              <a:rPr lang="en-US" altLang="en-US" sz="2800" dirty="0" smtClean="0">
                <a:cs typeface="Arial" panose="020B0604020202020204" pitchFamily="34" charset="0"/>
              </a:rPr>
              <a:t>= 2)</a:t>
            </a:r>
            <a:endParaRPr lang="en-US" altLang="en-US" sz="2800" dirty="0">
              <a:cs typeface="Arial" panose="020B0604020202020204" pitchFamily="34" charset="0"/>
            </a:endParaRPr>
          </a:p>
          <a:p>
            <a:pPr marL="0" indent="0" eaLnBrk="1" hangingPunct="1">
              <a:buNone/>
            </a:pPr>
            <a:r>
              <a:rPr lang="en-US" altLang="en-US" sz="2800" i="1" dirty="0" smtClean="0">
                <a:cs typeface="Arial" panose="020B0604020202020204" pitchFamily="34" charset="0"/>
              </a:rPr>
              <a:t> </a:t>
            </a:r>
            <a:r>
              <a:rPr lang="en-US" altLang="en-US" sz="2800" dirty="0" err="1">
                <a:solidFill>
                  <a:srgbClr val="C00000"/>
                </a:solidFill>
              </a:rPr>
              <a:t>Osmolarity</a:t>
            </a:r>
            <a:r>
              <a:rPr lang="en-US" altLang="en-US" sz="2800" dirty="0"/>
              <a:t> </a:t>
            </a:r>
            <a:r>
              <a:rPr lang="en-US" altLang="en-US" sz="2800" dirty="0" smtClean="0"/>
              <a:t>=  1X 2  = 2 M</a:t>
            </a:r>
            <a:endParaRPr lang="en-US" altLang="en-US" sz="2800" i="1" dirty="0" smtClean="0">
              <a:cs typeface="Arial" panose="020B0604020202020204" pitchFamily="34" charset="0"/>
            </a:endParaRPr>
          </a:p>
        </p:txBody>
      </p:sp>
      <p:sp>
        <p:nvSpPr>
          <p:cNvPr id="75781" name="Rectangle 3"/>
          <p:cNvSpPr>
            <a:spLocks noGrp="1" noChangeArrowheads="1"/>
          </p:cNvSpPr>
          <p:nvPr>
            <p:ph type="title"/>
          </p:nvPr>
        </p:nvSpPr>
        <p:spPr/>
        <p:txBody>
          <a:bodyPr/>
          <a:lstStyle/>
          <a:p>
            <a:pPr eaLnBrk="1" hangingPunct="1">
              <a:spcBef>
                <a:spcPct val="20000"/>
              </a:spcBef>
            </a:pPr>
            <a:r>
              <a:rPr lang="en-US" altLang="en-US" smtClean="0"/>
              <a:t>Osmolarity</a:t>
            </a:r>
          </a:p>
        </p:txBody>
      </p:sp>
      <p:sp>
        <p:nvSpPr>
          <p:cNvPr id="7578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5783"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6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1D570460-1DA8-4153-80FA-D201B6CB5A83}" type="slidenum">
              <a:rPr lang="en-US" altLang="en-US" sz="1000"/>
              <a:pPr>
                <a:spcBef>
                  <a:spcPct val="0"/>
                </a:spcBef>
                <a:buFontTx/>
                <a:buNone/>
              </a:pPr>
              <a:t>64</a:t>
            </a:fld>
            <a:endParaRPr lang="en-US" altLang="en-US" sz="1000"/>
          </a:p>
        </p:txBody>
      </p:sp>
      <p:sp>
        <p:nvSpPr>
          <p:cNvPr id="7680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76805" name="Rectangle 3"/>
          <p:cNvSpPr>
            <a:spLocks noGrp="1" noChangeArrowheads="1"/>
          </p:cNvSpPr>
          <p:nvPr>
            <p:ph type="body" idx="1"/>
          </p:nvPr>
        </p:nvSpPr>
        <p:spPr>
          <a:xfrm>
            <a:off x="381000" y="2133600"/>
            <a:ext cx="8001000" cy="1470025"/>
          </a:xfrm>
        </p:spPr>
        <p:txBody>
          <a:bodyPr/>
          <a:lstStyle/>
          <a:p>
            <a:pPr marL="347663" indent="-347663" eaLnBrk="1" hangingPunct="1">
              <a:buFontTx/>
              <a:buNone/>
            </a:pPr>
            <a:r>
              <a:rPr lang="en-US" altLang="en-US" sz="2800" smtClean="0"/>
              <a:t>	What is the </a:t>
            </a:r>
            <a:r>
              <a:rPr lang="en-US" altLang="en-US" sz="2800" smtClean="0">
                <a:solidFill>
                  <a:srgbClr val="0000FF"/>
                </a:solidFill>
              </a:rPr>
              <a:t>osmolarity</a:t>
            </a:r>
            <a:r>
              <a:rPr lang="en-US" altLang="en-US" sz="2800" smtClean="0"/>
              <a:t> of a 3 M NaCl solution? </a:t>
            </a:r>
          </a:p>
          <a:p>
            <a:pPr marL="347663" indent="-347663" eaLnBrk="1" hangingPunct="1">
              <a:buFontTx/>
              <a:buNone/>
            </a:pPr>
            <a:endParaRPr lang="en-US" altLang="en-US" sz="2800" smtClean="0"/>
          </a:p>
          <a:p>
            <a:pPr marL="347663" indent="-347663" eaLnBrk="1" hangingPunct="1">
              <a:buFontTx/>
              <a:buNone/>
            </a:pPr>
            <a:r>
              <a:rPr lang="en-US" altLang="en-US" smtClean="0">
                <a:solidFill>
                  <a:srgbClr val="009900"/>
                </a:solidFill>
              </a:rPr>
              <a:t>				</a:t>
            </a:r>
          </a:p>
        </p:txBody>
      </p:sp>
      <p:pic>
        <p:nvPicPr>
          <p:cNvPr id="76806"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78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B927D8CB-42C7-4D06-B655-62D9C887D814}" type="slidenum">
              <a:rPr lang="en-US" altLang="en-US" sz="1000"/>
              <a:pPr>
                <a:spcBef>
                  <a:spcPct val="0"/>
                </a:spcBef>
                <a:buFontTx/>
                <a:buNone/>
              </a:pPr>
              <a:t>65</a:t>
            </a:fld>
            <a:endParaRPr lang="en-US" altLang="en-US" sz="1000"/>
          </a:p>
        </p:txBody>
      </p:sp>
      <p:sp>
        <p:nvSpPr>
          <p:cNvPr id="7782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Exercise</a:t>
            </a:r>
          </a:p>
        </p:txBody>
      </p:sp>
      <p:sp>
        <p:nvSpPr>
          <p:cNvPr id="77829" name="Rectangle 3"/>
          <p:cNvSpPr>
            <a:spLocks noGrp="1" noChangeArrowheads="1"/>
          </p:cNvSpPr>
          <p:nvPr>
            <p:ph type="body" idx="1"/>
          </p:nvPr>
        </p:nvSpPr>
        <p:spPr>
          <a:xfrm>
            <a:off x="381000" y="2133600"/>
            <a:ext cx="8001000" cy="1544638"/>
          </a:xfrm>
        </p:spPr>
        <p:txBody>
          <a:bodyPr/>
          <a:lstStyle/>
          <a:p>
            <a:pPr marL="347663" indent="-347663" eaLnBrk="1" hangingPunct="1">
              <a:buFontTx/>
              <a:buNone/>
            </a:pPr>
            <a:r>
              <a:rPr lang="en-US" altLang="en-US" sz="2800" smtClean="0"/>
              <a:t>	What is the </a:t>
            </a:r>
            <a:r>
              <a:rPr lang="en-US" altLang="en-US" sz="2800" smtClean="0">
                <a:solidFill>
                  <a:srgbClr val="0000FF"/>
                </a:solidFill>
              </a:rPr>
              <a:t>osmolarity</a:t>
            </a:r>
            <a:r>
              <a:rPr lang="en-US" altLang="en-US" sz="2800" smtClean="0"/>
              <a:t> of a 3 M NaCl solution? </a:t>
            </a:r>
          </a:p>
          <a:p>
            <a:pPr marL="347663" indent="-347663" eaLnBrk="1" hangingPunct="1">
              <a:buFontTx/>
              <a:buNone/>
            </a:pPr>
            <a:endParaRPr lang="en-US" altLang="en-US" sz="2800" smtClean="0"/>
          </a:p>
          <a:p>
            <a:pPr marL="347663" indent="-347663" eaLnBrk="1" hangingPunct="1">
              <a:buFontTx/>
              <a:buNone/>
            </a:pPr>
            <a:r>
              <a:rPr lang="en-US" altLang="en-US" smtClean="0">
                <a:solidFill>
                  <a:srgbClr val="009900"/>
                </a:solidFill>
              </a:rPr>
              <a:t>				       </a:t>
            </a:r>
            <a:r>
              <a:rPr lang="en-US" altLang="en-US" sz="2800" smtClean="0">
                <a:solidFill>
                  <a:srgbClr val="009900"/>
                </a:solidFill>
              </a:rPr>
              <a:t>6 osmol</a:t>
            </a:r>
          </a:p>
        </p:txBody>
      </p:sp>
      <p:pic>
        <p:nvPicPr>
          <p:cNvPr id="7783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88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739FA50-5FF5-4F9B-B1E3-123A02CF6161}" type="slidenum">
              <a:rPr lang="en-US" altLang="en-US" sz="1000"/>
              <a:pPr>
                <a:spcBef>
                  <a:spcPct val="0"/>
                </a:spcBef>
                <a:buFontTx/>
                <a:buNone/>
              </a:pPr>
              <a:t>66</a:t>
            </a:fld>
            <a:endParaRPr lang="en-US" altLang="en-US" sz="1000"/>
          </a:p>
        </p:txBody>
      </p:sp>
      <p:sp>
        <p:nvSpPr>
          <p:cNvPr id="78852" name="Rectangle 2"/>
          <p:cNvSpPr>
            <a:spLocks noGrp="1" noChangeArrowheads="1"/>
          </p:cNvSpPr>
          <p:nvPr>
            <p:ph type="body" idx="1"/>
          </p:nvPr>
        </p:nvSpPr>
        <p:spPr>
          <a:xfrm>
            <a:off x="533400" y="1735138"/>
            <a:ext cx="7467600" cy="946150"/>
          </a:xfrm>
        </p:spPr>
        <p:txBody>
          <a:bodyPr/>
          <a:lstStyle/>
          <a:p>
            <a:pPr marL="347663" indent="-347663" eaLnBrk="1" hangingPunct="1"/>
            <a:r>
              <a:rPr lang="en-US" altLang="en-US" sz="2800" smtClean="0"/>
              <a:t>A solution with a lower osmotic pressure than that within cells.</a:t>
            </a:r>
          </a:p>
        </p:txBody>
      </p:sp>
      <p:sp>
        <p:nvSpPr>
          <p:cNvPr id="78853" name="Rectangle 3"/>
          <p:cNvSpPr>
            <a:spLocks noGrp="1" noChangeArrowheads="1"/>
          </p:cNvSpPr>
          <p:nvPr>
            <p:ph type="title"/>
          </p:nvPr>
        </p:nvSpPr>
        <p:spPr/>
        <p:txBody>
          <a:bodyPr/>
          <a:lstStyle/>
          <a:p>
            <a:pPr eaLnBrk="1" hangingPunct="1">
              <a:spcBef>
                <a:spcPct val="20000"/>
              </a:spcBef>
            </a:pPr>
            <a:r>
              <a:rPr lang="en-US" altLang="en-US" smtClean="0"/>
              <a:t>Hypotonic Solution</a:t>
            </a:r>
          </a:p>
        </p:txBody>
      </p:sp>
      <p:sp>
        <p:nvSpPr>
          <p:cNvPr id="78854"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8855"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798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CB7C003-3641-45E2-ABAA-1D266D33FD45}" type="slidenum">
              <a:rPr lang="en-US" altLang="en-US" sz="1000"/>
              <a:pPr>
                <a:spcBef>
                  <a:spcPct val="0"/>
                </a:spcBef>
                <a:buFontTx/>
                <a:buNone/>
              </a:pPr>
              <a:t>67</a:t>
            </a:fld>
            <a:endParaRPr lang="en-US" altLang="en-US" sz="1000"/>
          </a:p>
        </p:txBody>
      </p:sp>
      <p:sp>
        <p:nvSpPr>
          <p:cNvPr id="79876" name="Rectangle 3"/>
          <p:cNvSpPr>
            <a:spLocks noGrp="1" noChangeArrowheads="1"/>
          </p:cNvSpPr>
          <p:nvPr>
            <p:ph type="title"/>
          </p:nvPr>
        </p:nvSpPr>
        <p:spPr>
          <a:xfrm>
            <a:off x="457200" y="1143000"/>
            <a:ext cx="3200400" cy="4724400"/>
          </a:xfrm>
        </p:spPr>
        <p:txBody>
          <a:bodyPr/>
          <a:lstStyle/>
          <a:p>
            <a:pPr eaLnBrk="1" hangingPunct="1">
              <a:spcBef>
                <a:spcPct val="20000"/>
              </a:spcBef>
            </a:pPr>
            <a:r>
              <a:rPr lang="en-US" altLang="en-US" smtClean="0"/>
              <a:t>Hypotonic Solution: Hemolysis Occurs in Pure Water</a:t>
            </a:r>
          </a:p>
        </p:txBody>
      </p:sp>
      <p:sp>
        <p:nvSpPr>
          <p:cNvPr id="79877"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79878"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79879" name="Picture 7" descr="08f17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338" y="1066800"/>
            <a:ext cx="49958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808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24E69D96-E92A-4056-B940-B6D1ABE608F1}" type="slidenum">
              <a:rPr lang="en-US" altLang="en-US" sz="1000"/>
              <a:pPr>
                <a:spcBef>
                  <a:spcPct val="0"/>
                </a:spcBef>
                <a:buFontTx/>
                <a:buNone/>
              </a:pPr>
              <a:t>68</a:t>
            </a:fld>
            <a:endParaRPr lang="en-US" altLang="en-US" sz="1000"/>
          </a:p>
        </p:txBody>
      </p:sp>
      <p:sp>
        <p:nvSpPr>
          <p:cNvPr id="80900" name="Rectangle 2"/>
          <p:cNvSpPr>
            <a:spLocks noGrp="1" noChangeArrowheads="1"/>
          </p:cNvSpPr>
          <p:nvPr>
            <p:ph type="body" idx="1"/>
          </p:nvPr>
        </p:nvSpPr>
        <p:spPr>
          <a:xfrm>
            <a:off x="228600" y="1905000"/>
            <a:ext cx="8458200" cy="3884140"/>
          </a:xfrm>
        </p:spPr>
        <p:txBody>
          <a:bodyPr/>
          <a:lstStyle/>
          <a:p>
            <a:pPr eaLnBrk="1" hangingPunct="1"/>
            <a:r>
              <a:rPr lang="en-US" sz="2800" dirty="0"/>
              <a:t>Cell plasma have </a:t>
            </a:r>
            <a:r>
              <a:rPr lang="en-US" sz="2800" dirty="0">
                <a:solidFill>
                  <a:srgbClr val="C00000"/>
                </a:solidFill>
              </a:rPr>
              <a:t>0.23 </a:t>
            </a:r>
            <a:r>
              <a:rPr lang="en-US" sz="2800" dirty="0" err="1">
                <a:solidFill>
                  <a:srgbClr val="C00000"/>
                </a:solidFill>
              </a:rPr>
              <a:t>mol</a:t>
            </a:r>
            <a:r>
              <a:rPr lang="en-US" sz="2800" dirty="0">
                <a:solidFill>
                  <a:srgbClr val="C00000"/>
                </a:solidFill>
              </a:rPr>
              <a:t>/L</a:t>
            </a:r>
          </a:p>
          <a:p>
            <a:pPr eaLnBrk="1" hangingPunct="1"/>
            <a:r>
              <a:rPr lang="en-US" sz="2800" dirty="0"/>
              <a:t>It is most commonly used as a sterile </a:t>
            </a:r>
            <a:r>
              <a:rPr lang="en-US" sz="2800" dirty="0" smtClean="0"/>
              <a:t>9</a:t>
            </a:r>
            <a:r>
              <a:rPr lang="en-US" sz="2800" dirty="0"/>
              <a:t> g of salt per liter (</a:t>
            </a:r>
            <a:r>
              <a:rPr lang="en-US" sz="2800" dirty="0">
                <a:solidFill>
                  <a:srgbClr val="C00000"/>
                </a:solidFill>
              </a:rPr>
              <a:t>0.93 % m/L</a:t>
            </a:r>
            <a:r>
              <a:rPr lang="en-US" sz="2800" dirty="0"/>
              <a:t>) </a:t>
            </a:r>
            <a:r>
              <a:rPr lang="en-US" sz="2800" dirty="0" smtClean="0"/>
              <a:t>(~</a:t>
            </a:r>
            <a:r>
              <a:rPr lang="en-US" sz="2800" dirty="0" smtClean="0">
                <a:solidFill>
                  <a:srgbClr val="C00000"/>
                </a:solidFill>
              </a:rPr>
              <a:t>0.23 M</a:t>
            </a:r>
            <a:r>
              <a:rPr lang="en-US" sz="2800" dirty="0" smtClean="0"/>
              <a:t>) solution</a:t>
            </a:r>
            <a:r>
              <a:rPr lang="en-US" sz="2800" dirty="0"/>
              <a:t>, known as normal saline.</a:t>
            </a:r>
          </a:p>
          <a:p>
            <a:pPr eaLnBrk="1" hangingPunct="1"/>
            <a:r>
              <a:rPr lang="en-US" sz="2800" dirty="0"/>
              <a:t>43 g of glucose per liter (</a:t>
            </a:r>
            <a:r>
              <a:rPr lang="en-US" sz="2800" dirty="0">
                <a:solidFill>
                  <a:srgbClr val="C00000"/>
                </a:solidFill>
              </a:rPr>
              <a:t>0.5 % m/L</a:t>
            </a:r>
            <a:r>
              <a:rPr lang="en-US" sz="2800" dirty="0" smtClean="0"/>
              <a:t>) (~</a:t>
            </a:r>
            <a:r>
              <a:rPr lang="en-US" sz="2800" dirty="0" smtClean="0">
                <a:solidFill>
                  <a:srgbClr val="C00000"/>
                </a:solidFill>
              </a:rPr>
              <a:t>0.23 </a:t>
            </a:r>
            <a:r>
              <a:rPr lang="en-US" sz="2800" dirty="0">
                <a:solidFill>
                  <a:srgbClr val="C00000"/>
                </a:solidFill>
              </a:rPr>
              <a:t>M</a:t>
            </a:r>
            <a:r>
              <a:rPr lang="en-US" sz="2800" dirty="0"/>
              <a:t>)</a:t>
            </a:r>
            <a:r>
              <a:rPr lang="en-US" sz="2800" dirty="0" smtClean="0"/>
              <a:t> </a:t>
            </a:r>
            <a:r>
              <a:rPr lang="en-US" sz="2800" dirty="0"/>
              <a:t>solution.</a:t>
            </a:r>
            <a:endParaRPr lang="en-US" altLang="en-US" sz="2800" dirty="0"/>
          </a:p>
          <a:p>
            <a:pPr marL="0" indent="0" eaLnBrk="1" hangingPunct="1">
              <a:buNone/>
            </a:pPr>
            <a:endParaRPr lang="en-US" altLang="en-US" sz="2800" dirty="0" smtClean="0"/>
          </a:p>
          <a:p>
            <a:pPr marL="0" indent="0" eaLnBrk="1" hangingPunct="1">
              <a:buNone/>
            </a:pPr>
            <a:endParaRPr lang="en-US" altLang="en-US" sz="2800" dirty="0" smtClean="0"/>
          </a:p>
        </p:txBody>
      </p:sp>
      <p:sp>
        <p:nvSpPr>
          <p:cNvPr id="80901" name="Rectangle 3"/>
          <p:cNvSpPr>
            <a:spLocks noGrp="1" noChangeArrowheads="1"/>
          </p:cNvSpPr>
          <p:nvPr>
            <p:ph type="title"/>
          </p:nvPr>
        </p:nvSpPr>
        <p:spPr/>
        <p:txBody>
          <a:bodyPr/>
          <a:lstStyle/>
          <a:p>
            <a:pPr eaLnBrk="1" hangingPunct="1">
              <a:spcBef>
                <a:spcPct val="20000"/>
              </a:spcBef>
            </a:pPr>
            <a:r>
              <a:rPr lang="en-US" altLang="en-US" dirty="0" smtClean="0"/>
              <a:t>Osmolality of solutions</a:t>
            </a:r>
            <a:endParaRPr lang="en-US" altLang="en-US" dirty="0" smtClean="0"/>
          </a:p>
        </p:txBody>
      </p:sp>
      <p:sp>
        <p:nvSpPr>
          <p:cNvPr id="80902"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80903"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819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7A295156-00C4-4B9E-9143-92D1719253B5}" type="slidenum">
              <a:rPr lang="en-US" altLang="en-US" sz="1000"/>
              <a:pPr>
                <a:spcBef>
                  <a:spcPct val="0"/>
                </a:spcBef>
                <a:buFontTx/>
                <a:buNone/>
              </a:pPr>
              <a:t>69</a:t>
            </a:fld>
            <a:endParaRPr lang="en-US" altLang="en-US" sz="1000"/>
          </a:p>
        </p:txBody>
      </p:sp>
      <p:sp>
        <p:nvSpPr>
          <p:cNvPr id="81924" name="Rectangle 3"/>
          <p:cNvSpPr>
            <a:spLocks noGrp="1" noChangeArrowheads="1"/>
          </p:cNvSpPr>
          <p:nvPr>
            <p:ph type="title"/>
          </p:nvPr>
        </p:nvSpPr>
        <p:spPr>
          <a:xfrm>
            <a:off x="457200" y="1143000"/>
            <a:ext cx="3581400" cy="5181600"/>
          </a:xfrm>
        </p:spPr>
        <p:txBody>
          <a:bodyPr/>
          <a:lstStyle/>
          <a:p>
            <a:pPr eaLnBrk="1" hangingPunct="1">
              <a:spcBef>
                <a:spcPct val="20000"/>
              </a:spcBef>
            </a:pPr>
            <a:r>
              <a:rPr lang="en-US" altLang="en-US" smtClean="0"/>
              <a:t>Hypertonic Solution: Crenation Occurs in NaCl</a:t>
            </a:r>
          </a:p>
        </p:txBody>
      </p:sp>
      <p:sp>
        <p:nvSpPr>
          <p:cNvPr id="81925"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81926"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81927" name="Picture 7" descr="08f17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066800"/>
            <a:ext cx="47180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A38EB48B-1842-4012-BF44-501D632584D1}" type="slidenum">
              <a:rPr lang="en-US" altLang="en-US" sz="1000"/>
              <a:pPr>
                <a:spcBef>
                  <a:spcPct val="0"/>
                </a:spcBef>
                <a:buFontTx/>
                <a:buNone/>
              </a:pPr>
              <a:t>7</a:t>
            </a:fld>
            <a:endParaRPr lang="en-US" altLang="en-US" sz="1000"/>
          </a:p>
        </p:txBody>
      </p:sp>
      <p:sp>
        <p:nvSpPr>
          <p:cNvPr id="20484" name="Rectangle 2"/>
          <p:cNvSpPr>
            <a:spLocks noGrp="1" noChangeArrowheads="1"/>
          </p:cNvSpPr>
          <p:nvPr>
            <p:ph type="body" idx="1"/>
          </p:nvPr>
        </p:nvSpPr>
        <p:spPr>
          <a:xfrm>
            <a:off x="457200" y="1714500"/>
            <a:ext cx="8153400" cy="946150"/>
          </a:xfrm>
        </p:spPr>
        <p:txBody>
          <a:bodyPr/>
          <a:lstStyle/>
          <a:p>
            <a:pPr marL="347663" indent="-347663" eaLnBrk="1" hangingPunct="1"/>
            <a:r>
              <a:rPr lang="en-US" altLang="en-US" sz="2800" u="sng" dirty="0" smtClean="0">
                <a:solidFill>
                  <a:srgbClr val="C00000"/>
                </a:solidFill>
              </a:rPr>
              <a:t>Most</a:t>
            </a:r>
            <a:r>
              <a:rPr lang="en-US" altLang="en-US" sz="2800" dirty="0" smtClean="0">
                <a:solidFill>
                  <a:srgbClr val="C00000"/>
                </a:solidFill>
              </a:rPr>
              <a:t> solids </a:t>
            </a:r>
            <a:r>
              <a:rPr lang="en-US" altLang="en-US" sz="2800" dirty="0" smtClean="0"/>
              <a:t>become </a:t>
            </a:r>
            <a:r>
              <a:rPr lang="en-US" altLang="en-US" sz="2800" dirty="0" smtClean="0">
                <a:solidFill>
                  <a:srgbClr val="C00000"/>
                </a:solidFill>
              </a:rPr>
              <a:t>more soluble in water </a:t>
            </a:r>
            <a:r>
              <a:rPr lang="en-US" altLang="en-US" sz="2800" dirty="0" smtClean="0"/>
              <a:t>with </a:t>
            </a:r>
            <a:r>
              <a:rPr lang="en-US" altLang="en-US" sz="2800" dirty="0" smtClean="0">
                <a:solidFill>
                  <a:srgbClr val="C00000"/>
                </a:solidFill>
              </a:rPr>
              <a:t>increasing temperature</a:t>
            </a:r>
            <a:r>
              <a:rPr lang="en-US" altLang="en-US" sz="2800" dirty="0" smtClean="0"/>
              <a:t>.</a:t>
            </a:r>
          </a:p>
        </p:txBody>
      </p:sp>
      <p:sp>
        <p:nvSpPr>
          <p:cNvPr id="20485" name="Rectangle 3"/>
          <p:cNvSpPr>
            <a:spLocks noGrp="1" noChangeArrowheads="1"/>
          </p:cNvSpPr>
          <p:nvPr>
            <p:ph type="title"/>
          </p:nvPr>
        </p:nvSpPr>
        <p:spPr/>
        <p:txBody>
          <a:bodyPr/>
          <a:lstStyle/>
          <a:p>
            <a:pPr eaLnBrk="1" hangingPunct="1">
              <a:spcBef>
                <a:spcPct val="20000"/>
              </a:spcBef>
            </a:pPr>
            <a:r>
              <a:rPr lang="en-US" altLang="en-US" smtClean="0"/>
              <a:t>Effect of Temperature on Solubility</a:t>
            </a:r>
          </a:p>
        </p:txBody>
      </p:sp>
      <p:pic>
        <p:nvPicPr>
          <p:cNvPr id="20486" name="Picture 6" descr="08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2787650"/>
            <a:ext cx="891381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829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02623BA4-72B9-42A0-9C41-66A790187207}" type="slidenum">
              <a:rPr lang="en-US" altLang="en-US" sz="1000"/>
              <a:pPr>
                <a:spcBef>
                  <a:spcPct val="0"/>
                </a:spcBef>
                <a:buFontTx/>
                <a:buNone/>
              </a:pPr>
              <a:t>70</a:t>
            </a:fld>
            <a:endParaRPr lang="en-US" altLang="en-US" sz="1000"/>
          </a:p>
        </p:txBody>
      </p:sp>
      <p:sp>
        <p:nvSpPr>
          <p:cNvPr id="82948" name="Rectangle 2"/>
          <p:cNvSpPr>
            <a:spLocks noGrp="1" noChangeArrowheads="1"/>
          </p:cNvSpPr>
          <p:nvPr>
            <p:ph type="body" idx="1"/>
          </p:nvPr>
        </p:nvSpPr>
        <p:spPr>
          <a:xfrm>
            <a:off x="533400" y="1735138"/>
            <a:ext cx="7467600" cy="946150"/>
          </a:xfrm>
        </p:spPr>
        <p:txBody>
          <a:bodyPr/>
          <a:lstStyle/>
          <a:p>
            <a:pPr marL="347663" indent="-347663" eaLnBrk="1" hangingPunct="1"/>
            <a:r>
              <a:rPr lang="en-US" altLang="en-US" sz="2800" smtClean="0"/>
              <a:t>A solution with an osmotic pressure that is equal to that within cells.</a:t>
            </a:r>
          </a:p>
        </p:txBody>
      </p:sp>
      <p:sp>
        <p:nvSpPr>
          <p:cNvPr id="82949" name="Rectangle 3"/>
          <p:cNvSpPr>
            <a:spLocks noGrp="1" noChangeArrowheads="1"/>
          </p:cNvSpPr>
          <p:nvPr>
            <p:ph type="title"/>
          </p:nvPr>
        </p:nvSpPr>
        <p:spPr/>
        <p:txBody>
          <a:bodyPr/>
          <a:lstStyle/>
          <a:p>
            <a:pPr eaLnBrk="1" hangingPunct="1">
              <a:spcBef>
                <a:spcPct val="20000"/>
              </a:spcBef>
            </a:pPr>
            <a:r>
              <a:rPr lang="en-US" altLang="en-US" smtClean="0"/>
              <a:t>Isotonic Solution</a:t>
            </a:r>
          </a:p>
        </p:txBody>
      </p:sp>
      <p:sp>
        <p:nvSpPr>
          <p:cNvPr id="82950"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82951"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839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5EDB4D0-FC3A-47FC-AD27-FBCAA97849FE}" type="slidenum">
              <a:rPr lang="en-US" altLang="en-US" sz="1000"/>
              <a:pPr>
                <a:spcBef>
                  <a:spcPct val="0"/>
                </a:spcBef>
                <a:buFontTx/>
                <a:buNone/>
              </a:pPr>
              <a:t>71</a:t>
            </a:fld>
            <a:endParaRPr lang="en-US" altLang="en-US" sz="1000"/>
          </a:p>
        </p:txBody>
      </p:sp>
      <p:sp>
        <p:nvSpPr>
          <p:cNvPr id="83972" name="Rectangle 3"/>
          <p:cNvSpPr>
            <a:spLocks noGrp="1" noChangeArrowheads="1"/>
          </p:cNvSpPr>
          <p:nvPr>
            <p:ph type="title"/>
          </p:nvPr>
        </p:nvSpPr>
        <p:spPr>
          <a:xfrm>
            <a:off x="457200" y="1143000"/>
            <a:ext cx="3124200" cy="5334000"/>
          </a:xfrm>
        </p:spPr>
        <p:txBody>
          <a:bodyPr/>
          <a:lstStyle/>
          <a:p>
            <a:pPr eaLnBrk="1" hangingPunct="1">
              <a:spcBef>
                <a:spcPct val="20000"/>
              </a:spcBef>
            </a:pPr>
            <a:r>
              <a:rPr lang="en-US" altLang="en-US" sz="2000" smtClean="0"/>
              <a:t>Isotonic Solution: Cells Neither Swell Nor Shrink in Saline Soln</a:t>
            </a:r>
          </a:p>
        </p:txBody>
      </p:sp>
      <p:sp>
        <p:nvSpPr>
          <p:cNvPr id="83973"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83974"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83975" name="Picture 7" descr="08f17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066800"/>
            <a:ext cx="47180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849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BC8AF78-D5D8-4360-8949-2BA1C1EE944D}" type="slidenum">
              <a:rPr lang="en-US" altLang="en-US" sz="1000"/>
              <a:pPr>
                <a:spcBef>
                  <a:spcPct val="0"/>
                </a:spcBef>
                <a:buFontTx/>
                <a:buNone/>
              </a:pPr>
              <a:t>72</a:t>
            </a:fld>
            <a:endParaRPr lang="en-US" altLang="en-US" sz="1000"/>
          </a:p>
        </p:txBody>
      </p:sp>
      <p:sp>
        <p:nvSpPr>
          <p:cNvPr id="84996" name="Rectangle 3"/>
          <p:cNvSpPr>
            <a:spLocks noGrp="1" noChangeArrowheads="1"/>
          </p:cNvSpPr>
          <p:nvPr>
            <p:ph type="title"/>
          </p:nvPr>
        </p:nvSpPr>
        <p:spPr/>
        <p:txBody>
          <a:bodyPr/>
          <a:lstStyle/>
          <a:p>
            <a:pPr eaLnBrk="1" hangingPunct="1">
              <a:spcBef>
                <a:spcPct val="20000"/>
              </a:spcBef>
            </a:pPr>
            <a:r>
              <a:rPr lang="en-US" altLang="en-US" sz="2000" smtClean="0"/>
              <a:t>Characteristics of Hypotonic, Hypertonic, and Isotonic Solutions</a:t>
            </a:r>
          </a:p>
        </p:txBody>
      </p:sp>
      <p:sp>
        <p:nvSpPr>
          <p:cNvPr id="84997" name="Rectangle 4"/>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sp>
        <p:nvSpPr>
          <p:cNvPr id="84998"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endParaRPr lang="en-US" altLang="en-US">
              <a:latin typeface="Times" panose="02020603050405020304" pitchFamily="18" charset="0"/>
            </a:endParaRPr>
          </a:p>
        </p:txBody>
      </p:sp>
      <p:pic>
        <p:nvPicPr>
          <p:cNvPr id="84999" name="Picture 7" descr="08t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382838"/>
            <a:ext cx="8826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3755B4BC-FF74-47EB-86F7-5B2FC752608C}" type="slidenum">
              <a:rPr lang="en-US" altLang="en-US" sz="1000"/>
              <a:pPr>
                <a:spcBef>
                  <a:spcPct val="0"/>
                </a:spcBef>
                <a:buFontTx/>
                <a:buNone/>
              </a:pPr>
              <a:t>8</a:t>
            </a:fld>
            <a:endParaRPr lang="en-US" altLang="en-US" sz="1000"/>
          </a:p>
        </p:txBody>
      </p:sp>
      <p:sp>
        <p:nvSpPr>
          <p:cNvPr id="21508" name="Rectangle 2"/>
          <p:cNvSpPr>
            <a:spLocks noGrp="1" noChangeArrowheads="1"/>
          </p:cNvSpPr>
          <p:nvPr>
            <p:ph type="body" idx="1"/>
          </p:nvPr>
        </p:nvSpPr>
        <p:spPr>
          <a:xfrm>
            <a:off x="304800" y="1828800"/>
            <a:ext cx="8153400" cy="1988237"/>
          </a:xfrm>
        </p:spPr>
        <p:txBody>
          <a:bodyPr/>
          <a:lstStyle/>
          <a:p>
            <a:pPr marL="347663" indent="-347663" eaLnBrk="1" hangingPunct="1"/>
            <a:r>
              <a:rPr lang="en-US" altLang="en-US" sz="2800" dirty="0" smtClean="0"/>
              <a:t>In contrast, </a:t>
            </a:r>
            <a:r>
              <a:rPr lang="en-US" altLang="en-US" sz="2800" dirty="0" smtClean="0">
                <a:solidFill>
                  <a:srgbClr val="C00000"/>
                </a:solidFill>
              </a:rPr>
              <a:t>gas solubility in water decrease with increasing temperature</a:t>
            </a:r>
            <a:r>
              <a:rPr lang="en-US" altLang="en-US" sz="2800" dirty="0" smtClean="0"/>
              <a:t>.</a:t>
            </a:r>
          </a:p>
          <a:p>
            <a:pPr marL="0" indent="0" eaLnBrk="1" hangingPunct="1">
              <a:buNone/>
            </a:pPr>
            <a:r>
              <a:rPr lang="en-US" altLang="en-US" sz="2800" dirty="0" err="1" smtClean="0"/>
              <a:t>Eg</a:t>
            </a:r>
            <a:r>
              <a:rPr lang="en-US" altLang="en-US" sz="2800" dirty="0" smtClean="0"/>
              <a:t>. Solubility of </a:t>
            </a:r>
            <a:r>
              <a:rPr lang="en-US" altLang="en-US" sz="2800" dirty="0" smtClean="0">
                <a:solidFill>
                  <a:srgbClr val="C00000"/>
                </a:solidFill>
              </a:rPr>
              <a:t>sugar</a:t>
            </a:r>
            <a:r>
              <a:rPr lang="en-US" altLang="en-US" sz="2800" dirty="0" smtClean="0"/>
              <a:t> (</a:t>
            </a:r>
            <a:r>
              <a:rPr lang="en-US" sz="2800" dirty="0"/>
              <a:t>C</a:t>
            </a:r>
            <a:r>
              <a:rPr lang="en-US" sz="2800" baseline="-25000" dirty="0"/>
              <a:t>12</a:t>
            </a:r>
            <a:r>
              <a:rPr lang="en-US" sz="2800" dirty="0"/>
              <a:t>H</a:t>
            </a:r>
            <a:r>
              <a:rPr lang="en-US" sz="2800" baseline="-25000" dirty="0"/>
              <a:t>22</a:t>
            </a:r>
            <a:r>
              <a:rPr lang="en-US" sz="2800" dirty="0"/>
              <a:t>O</a:t>
            </a:r>
            <a:r>
              <a:rPr lang="en-US" sz="2800" baseline="-25000" dirty="0"/>
              <a:t>11</a:t>
            </a:r>
            <a:r>
              <a:rPr lang="en-US" altLang="en-US" sz="2800" dirty="0" smtClean="0"/>
              <a:t>) </a:t>
            </a:r>
            <a:r>
              <a:rPr lang="en-US" altLang="en-US" sz="2800" dirty="0" smtClean="0">
                <a:solidFill>
                  <a:srgbClr val="C00000"/>
                </a:solidFill>
              </a:rPr>
              <a:t>increases</a:t>
            </a:r>
            <a:r>
              <a:rPr lang="en-US" altLang="en-US" sz="2800" dirty="0" smtClean="0"/>
              <a:t>.</a:t>
            </a:r>
          </a:p>
          <a:p>
            <a:pPr marL="0" indent="0" eaLnBrk="1" hangingPunct="1">
              <a:buNone/>
            </a:pPr>
            <a:r>
              <a:rPr lang="en-US" altLang="en-US" sz="2800" dirty="0" err="1" smtClean="0"/>
              <a:t>Eg</a:t>
            </a:r>
            <a:r>
              <a:rPr lang="en-US" altLang="en-US" sz="2800" dirty="0" smtClean="0"/>
              <a:t>. Solubility of </a:t>
            </a:r>
            <a:r>
              <a:rPr lang="en-US" altLang="en-US" sz="2800" dirty="0" smtClean="0">
                <a:solidFill>
                  <a:srgbClr val="C00000"/>
                </a:solidFill>
              </a:rPr>
              <a:t>CO</a:t>
            </a:r>
            <a:r>
              <a:rPr lang="en-US" altLang="en-US" sz="2800" baseline="-25000" dirty="0" smtClean="0">
                <a:solidFill>
                  <a:srgbClr val="C00000"/>
                </a:solidFill>
              </a:rPr>
              <a:t>2</a:t>
            </a:r>
            <a:r>
              <a:rPr lang="en-US" altLang="en-US" sz="2800" dirty="0" smtClean="0"/>
              <a:t> in water </a:t>
            </a:r>
            <a:r>
              <a:rPr lang="en-US" altLang="en-US" sz="2800" dirty="0" smtClean="0">
                <a:solidFill>
                  <a:srgbClr val="C00000"/>
                </a:solidFill>
              </a:rPr>
              <a:t>decreases</a:t>
            </a:r>
            <a:r>
              <a:rPr lang="en-US" altLang="en-US" sz="2800" dirty="0" smtClean="0"/>
              <a:t>.</a:t>
            </a:r>
          </a:p>
        </p:txBody>
      </p:sp>
      <p:sp>
        <p:nvSpPr>
          <p:cNvPr id="21509" name="Rectangle 3"/>
          <p:cNvSpPr>
            <a:spLocks noGrp="1" noChangeArrowheads="1"/>
          </p:cNvSpPr>
          <p:nvPr>
            <p:ph type="title"/>
          </p:nvPr>
        </p:nvSpPr>
        <p:spPr/>
        <p:txBody>
          <a:bodyPr/>
          <a:lstStyle/>
          <a:p>
            <a:pPr eaLnBrk="1" hangingPunct="1">
              <a:spcBef>
                <a:spcPct val="20000"/>
              </a:spcBef>
            </a:pPr>
            <a:r>
              <a:rPr lang="en-US" altLang="en-US" dirty="0" smtClean="0"/>
              <a:t>Effect of Temperature on Solubility compared to gases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r>
              <a:rPr lang="en-US" altLang="en-US" sz="1000" smtClean="0"/>
              <a:t>Copyright © Cengage Learning. All rights reserved</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itchFamily="34" charset="-128"/>
              </a:defRPr>
            </a:lvl1pPr>
            <a:lvl2pPr marL="742950" indent="-285750">
              <a:spcBef>
                <a:spcPct val="20000"/>
              </a:spcBef>
              <a:buChar char="–"/>
              <a:defRPr sz="2400">
                <a:solidFill>
                  <a:schemeClr val="tx1"/>
                </a:solidFill>
                <a:latin typeface="Arial" panose="020B0604020202020204" pitchFamily="34" charset="0"/>
                <a:ea typeface="MS PGothic" pitchFamily="34" charset="-128"/>
              </a:defRPr>
            </a:lvl2pPr>
            <a:lvl3pPr marL="1143000" indent="-228600">
              <a:spcBef>
                <a:spcPct val="20000"/>
              </a:spcBef>
              <a:buChar char="•"/>
              <a:defRPr sz="22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spcBef>
                <a:spcPct val="0"/>
              </a:spcBef>
              <a:buFontTx/>
              <a:buNone/>
            </a:pPr>
            <a:fld id="{CA87589A-54D0-40F2-99FC-7417CAA42E4E}" type="slidenum">
              <a:rPr lang="en-US" altLang="en-US" sz="1000"/>
              <a:pPr>
                <a:spcBef>
                  <a:spcPct val="0"/>
                </a:spcBef>
                <a:buFontTx/>
                <a:buNone/>
              </a:pPr>
              <a:t>9</a:t>
            </a:fld>
            <a:endParaRPr lang="en-US" altLang="en-US" sz="1000"/>
          </a:p>
        </p:txBody>
      </p:sp>
      <p:sp>
        <p:nvSpPr>
          <p:cNvPr id="22532" name="Rectangle 2"/>
          <p:cNvSpPr>
            <a:spLocks noGrp="1" noChangeArrowheads="1"/>
          </p:cNvSpPr>
          <p:nvPr>
            <p:ph type="body" idx="1"/>
          </p:nvPr>
        </p:nvSpPr>
        <p:spPr>
          <a:xfrm>
            <a:off x="457200" y="1714500"/>
            <a:ext cx="8153400" cy="3884140"/>
          </a:xfrm>
        </p:spPr>
        <p:txBody>
          <a:bodyPr/>
          <a:lstStyle/>
          <a:p>
            <a:pPr marL="347663" indent="-347663" eaLnBrk="1" hangingPunct="1"/>
            <a:r>
              <a:rPr lang="en-US" altLang="en-US" sz="2800" dirty="0" smtClean="0">
                <a:solidFill>
                  <a:srgbClr val="C00000"/>
                </a:solidFill>
              </a:rPr>
              <a:t>Pressure</a:t>
            </a:r>
            <a:r>
              <a:rPr lang="en-US" altLang="en-US" sz="2800" dirty="0" smtClean="0"/>
              <a:t> has </a:t>
            </a:r>
            <a:r>
              <a:rPr lang="en-US" altLang="en-US" sz="2800" dirty="0" smtClean="0">
                <a:solidFill>
                  <a:srgbClr val="C00000"/>
                </a:solidFill>
              </a:rPr>
              <a:t>little effect </a:t>
            </a:r>
            <a:r>
              <a:rPr lang="en-US" altLang="en-US" sz="2800" dirty="0" smtClean="0"/>
              <a:t>on the solubility of </a:t>
            </a:r>
            <a:r>
              <a:rPr lang="en-US" altLang="en-US" sz="2800" dirty="0" smtClean="0">
                <a:solidFill>
                  <a:srgbClr val="C00000"/>
                </a:solidFill>
              </a:rPr>
              <a:t>solids and liquids </a:t>
            </a:r>
            <a:r>
              <a:rPr lang="en-US" altLang="en-US" sz="2800" dirty="0" smtClean="0"/>
              <a:t>in water.</a:t>
            </a:r>
          </a:p>
          <a:p>
            <a:pPr marL="0" indent="0" eaLnBrk="1" hangingPunct="1">
              <a:buNone/>
            </a:pPr>
            <a:endParaRPr lang="en-US" altLang="en-US" sz="2800" dirty="0" smtClean="0"/>
          </a:p>
          <a:p>
            <a:pPr marL="347663" indent="-347663" eaLnBrk="1" hangingPunct="1"/>
            <a:r>
              <a:rPr lang="en-US" altLang="en-US" sz="2800" dirty="0" smtClean="0">
                <a:solidFill>
                  <a:srgbClr val="C00000"/>
                </a:solidFill>
              </a:rPr>
              <a:t>Pressure</a:t>
            </a:r>
            <a:r>
              <a:rPr lang="en-US" altLang="en-US" sz="2800" dirty="0" smtClean="0"/>
              <a:t> has </a:t>
            </a:r>
            <a:r>
              <a:rPr lang="en-US" altLang="en-US" sz="2800" dirty="0" smtClean="0">
                <a:solidFill>
                  <a:srgbClr val="C00000"/>
                </a:solidFill>
              </a:rPr>
              <a:t>major effect </a:t>
            </a:r>
            <a:r>
              <a:rPr lang="en-US" altLang="en-US" sz="2800" dirty="0" smtClean="0"/>
              <a:t>on the </a:t>
            </a:r>
            <a:r>
              <a:rPr lang="en-US" altLang="en-US" sz="2800" dirty="0" smtClean="0">
                <a:solidFill>
                  <a:srgbClr val="C00000"/>
                </a:solidFill>
              </a:rPr>
              <a:t>solubility of gases in water</a:t>
            </a:r>
            <a:r>
              <a:rPr lang="en-US" altLang="en-US" sz="2800" dirty="0" smtClean="0"/>
              <a:t>.</a:t>
            </a:r>
          </a:p>
          <a:p>
            <a:pPr marL="347663" indent="-347663" eaLnBrk="1" hangingPunct="1"/>
            <a:r>
              <a:rPr lang="en-US" altLang="en-US" sz="2800" dirty="0" err="1"/>
              <a:t>Eg</a:t>
            </a:r>
            <a:r>
              <a:rPr lang="en-US" altLang="en-US" sz="2800" dirty="0"/>
              <a:t>. Solubility of </a:t>
            </a:r>
            <a:r>
              <a:rPr lang="en-US" altLang="en-US" sz="2800" dirty="0">
                <a:solidFill>
                  <a:srgbClr val="C00000"/>
                </a:solidFill>
              </a:rPr>
              <a:t>CO</a:t>
            </a:r>
            <a:r>
              <a:rPr lang="en-US" altLang="en-US" sz="2800" baseline="-25000" dirty="0">
                <a:solidFill>
                  <a:srgbClr val="C00000"/>
                </a:solidFill>
              </a:rPr>
              <a:t>2</a:t>
            </a:r>
            <a:r>
              <a:rPr lang="en-US" altLang="en-US" sz="2800" dirty="0"/>
              <a:t> in water </a:t>
            </a:r>
            <a:r>
              <a:rPr lang="en-US" altLang="en-US" sz="2800" dirty="0" smtClean="0">
                <a:solidFill>
                  <a:srgbClr val="C00000"/>
                </a:solidFill>
              </a:rPr>
              <a:t>increases</a:t>
            </a:r>
            <a:r>
              <a:rPr lang="en-US" altLang="en-US" sz="2800" dirty="0" smtClean="0"/>
              <a:t> with </a:t>
            </a:r>
            <a:r>
              <a:rPr lang="en-US" altLang="en-US" sz="2800" dirty="0" smtClean="0">
                <a:solidFill>
                  <a:srgbClr val="C00000"/>
                </a:solidFill>
              </a:rPr>
              <a:t>pressure</a:t>
            </a:r>
            <a:r>
              <a:rPr lang="en-US" altLang="en-US" sz="2800" dirty="0" smtClean="0"/>
              <a:t>.</a:t>
            </a:r>
            <a:endParaRPr lang="en-US" altLang="en-US" sz="2800" dirty="0"/>
          </a:p>
          <a:p>
            <a:pPr marL="347663" indent="-347663" eaLnBrk="1" hangingPunct="1"/>
            <a:endParaRPr lang="en-US" altLang="en-US" sz="2800" dirty="0" smtClean="0"/>
          </a:p>
        </p:txBody>
      </p:sp>
      <p:sp>
        <p:nvSpPr>
          <p:cNvPr id="22533" name="Rectangle 3"/>
          <p:cNvSpPr>
            <a:spLocks noGrp="1" noChangeArrowheads="1"/>
          </p:cNvSpPr>
          <p:nvPr>
            <p:ph type="title"/>
          </p:nvPr>
        </p:nvSpPr>
        <p:spPr/>
        <p:txBody>
          <a:bodyPr/>
          <a:lstStyle/>
          <a:p>
            <a:pPr eaLnBrk="1" hangingPunct="1">
              <a:spcBef>
                <a:spcPct val="20000"/>
              </a:spcBef>
            </a:pPr>
            <a:r>
              <a:rPr lang="en-US" altLang="en-US" smtClean="0"/>
              <a:t>Effect of Pressure on Solubility</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ection 8.1">
  <a:themeElements>
    <a:clrScheme name="Section 8.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ection 8.9">
  <a:themeElements>
    <a:clrScheme name="Section 8.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ction 8.10">
  <a:themeElements>
    <a:clrScheme name="Section 8.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OC">
  <a:themeElements>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T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TO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8.2">
  <a:themeElements>
    <a:clrScheme name="Section 8.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8.3">
  <a:themeElements>
    <a:clrScheme name="Section 8.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8.4">
  <a:themeElements>
    <a:clrScheme name="Section 8.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8.5">
  <a:themeElements>
    <a:clrScheme name="Section 8.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8.6">
  <a:themeElements>
    <a:clrScheme name="Section 8.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8.7">
  <a:themeElements>
    <a:clrScheme name="Section 8.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8.8">
  <a:themeElements>
    <a:clrScheme name="Section 8.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8.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8.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8.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8.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8.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8.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8.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8.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8.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8.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8.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8.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8.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8.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6633</TotalTime>
  <Words>2664</Words>
  <Application>Microsoft Office PowerPoint</Application>
  <PresentationFormat>On-screen Show (4:3)</PresentationFormat>
  <Paragraphs>494</Paragraphs>
  <Slides>72</Slides>
  <Notes>71</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72</vt:i4>
      </vt:variant>
    </vt:vector>
  </HeadingPairs>
  <TitlesOfParts>
    <vt:vector size="94" baseType="lpstr">
      <vt:lpstr>Arial</vt:lpstr>
      <vt:lpstr>Calibri</vt:lpstr>
      <vt:lpstr>Calibri Light</vt:lpstr>
      <vt:lpstr>ＭＳ Ｐゴシック</vt:lpstr>
      <vt:lpstr>ＭＳ Ｐゴシック</vt:lpstr>
      <vt:lpstr>Symbol</vt:lpstr>
      <vt:lpstr>Times</vt:lpstr>
      <vt:lpstr>Times New Roman</vt:lpstr>
      <vt:lpstr>Wingdings</vt:lpstr>
      <vt:lpstr>Section 8.1</vt:lpstr>
      <vt:lpstr>Custom Design</vt:lpstr>
      <vt:lpstr>Section 8.2</vt:lpstr>
      <vt:lpstr>Section 8.3</vt:lpstr>
      <vt:lpstr>Section 8.4</vt:lpstr>
      <vt:lpstr>Section 8.5</vt:lpstr>
      <vt:lpstr>Section 8.6</vt:lpstr>
      <vt:lpstr>Section 8.7</vt:lpstr>
      <vt:lpstr>Section 8.8</vt:lpstr>
      <vt:lpstr>Section 8.9</vt:lpstr>
      <vt:lpstr>Section 8.10</vt:lpstr>
      <vt:lpstr>TOC</vt:lpstr>
      <vt:lpstr>Equation</vt:lpstr>
      <vt:lpstr>   Chapter 8. Solutions  </vt:lpstr>
      <vt:lpstr>PowerPoint Presentation</vt:lpstr>
      <vt:lpstr>What is a “Solution”?</vt:lpstr>
      <vt:lpstr>Colored Crystals (Solute-K2Cr2O7) Mixed with Water (Solvent)</vt:lpstr>
      <vt:lpstr>General Properties of a Solution</vt:lpstr>
      <vt:lpstr>PowerPoint Presentation</vt:lpstr>
      <vt:lpstr>Effect of Temperature on Solubility</vt:lpstr>
      <vt:lpstr>Effect of Temperature on Solubility compared to gases</vt:lpstr>
      <vt:lpstr>Effect of Pressure on Solubility</vt:lpstr>
      <vt:lpstr>Henry’s Law (for gas solubility in a liquid)</vt:lpstr>
      <vt:lpstr>Unsaturated Solution</vt:lpstr>
      <vt:lpstr>Saturated Solution</vt:lpstr>
      <vt:lpstr>Supersaturated Solution</vt:lpstr>
      <vt:lpstr>Concentrated and Dilute Solutions</vt:lpstr>
      <vt:lpstr>Concentrated and Dilute Solutions</vt:lpstr>
      <vt:lpstr>Aqueous and Nonaqueous Solutions</vt:lpstr>
      <vt:lpstr>For a Solute to Dissolve in a Solvent</vt:lpstr>
      <vt:lpstr>For a Solute to Dissolve in a Solvent</vt:lpstr>
      <vt:lpstr>Dissolution of a Solid in a Liquid</vt:lpstr>
      <vt:lpstr>Factors Affecting the Rate of Solution Formation with solids</vt:lpstr>
      <vt:lpstr>PowerPoint Presentation</vt:lpstr>
      <vt:lpstr>Solubility Guidelines for Ionic Compounds in Water</vt:lpstr>
      <vt:lpstr> Concept Check</vt:lpstr>
      <vt:lpstr>  Concept Check</vt:lpstr>
      <vt:lpstr>Concentration</vt:lpstr>
      <vt:lpstr>Percent Concentration</vt:lpstr>
      <vt:lpstr>Percent by Mass</vt:lpstr>
      <vt:lpstr>  Exercise</vt:lpstr>
      <vt:lpstr>  Exercise</vt:lpstr>
      <vt:lpstr>Percent by Volume</vt:lpstr>
      <vt:lpstr>  Exercise</vt:lpstr>
      <vt:lpstr>  Exercise</vt:lpstr>
      <vt:lpstr>Mass-Volume Percent</vt:lpstr>
      <vt:lpstr>Conversion Factors Obtained From Percent Concentration Units</vt:lpstr>
      <vt:lpstr>Molarity</vt:lpstr>
      <vt:lpstr>  Exercise</vt:lpstr>
      <vt:lpstr>  Exercise</vt:lpstr>
      <vt:lpstr>  Exercise</vt:lpstr>
      <vt:lpstr>  Exercise</vt:lpstr>
      <vt:lpstr>  Exercise</vt:lpstr>
      <vt:lpstr>  Exercise</vt:lpstr>
      <vt:lpstr>PowerPoint Presentation</vt:lpstr>
      <vt:lpstr>Dilution Calculations</vt:lpstr>
      <vt:lpstr>  Concept Check</vt:lpstr>
      <vt:lpstr>  Concept Check</vt:lpstr>
      <vt:lpstr>  Exercise</vt:lpstr>
      <vt:lpstr>  Exercise</vt:lpstr>
      <vt:lpstr>Colloidal Dispersion</vt:lpstr>
      <vt:lpstr>Tyndall Effect</vt:lpstr>
      <vt:lpstr>Yellow Solution (true) vs. Colloidal Dispersion in Red</vt:lpstr>
      <vt:lpstr>Suspension</vt:lpstr>
      <vt:lpstr>Property Comparison for Solutions, Colloidal Dispersions, and Suspensions</vt:lpstr>
      <vt:lpstr>Colligative Property</vt:lpstr>
      <vt:lpstr>Vapor-Pressure Lowering</vt:lpstr>
      <vt:lpstr>Vapor-Pressure Lowering</vt:lpstr>
      <vt:lpstr>Boiling-Point Elevation</vt:lpstr>
      <vt:lpstr>Freezing-Point Depression</vt:lpstr>
      <vt:lpstr>Osmosis</vt:lpstr>
      <vt:lpstr>Osmosis</vt:lpstr>
      <vt:lpstr>Semi-Permeable Membrane</vt:lpstr>
      <vt:lpstr>Osmotic Pressure</vt:lpstr>
      <vt:lpstr>Osmotic Pressure</vt:lpstr>
      <vt:lpstr>Osmolarity</vt:lpstr>
      <vt:lpstr>  Exercise</vt:lpstr>
      <vt:lpstr>  Exercise</vt:lpstr>
      <vt:lpstr>Hypotonic Solution</vt:lpstr>
      <vt:lpstr>Hypotonic Solution: Hemolysis Occurs in Pure Water</vt:lpstr>
      <vt:lpstr>Osmolality of solutions</vt:lpstr>
      <vt:lpstr>Hypertonic Solution: Crenation Occurs in NaCl</vt:lpstr>
      <vt:lpstr>Isotonic Solution</vt:lpstr>
      <vt:lpstr>Isotonic Solution: Cells Neither Swell Nor Shrink in Saline Soln</vt:lpstr>
      <vt:lpstr>Characteristics of Hypotonic, Hypertonic, and Isotonic Solutions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MPERRY</dc:creator>
  <cp:lastModifiedBy>upali</cp:lastModifiedBy>
  <cp:revision>580</cp:revision>
  <dcterms:created xsi:type="dcterms:W3CDTF">2006-07-31T17:58:07Z</dcterms:created>
  <dcterms:modified xsi:type="dcterms:W3CDTF">2017-04-28T14:00:59Z</dcterms:modified>
</cp:coreProperties>
</file>