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38.xml" ContentType="application/vnd.openxmlformats-officedocument.presentationml.notesSlide+xml"/>
  <Override PartName="/ppt/notesSlides/notesSlide39.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40.xml" ContentType="application/vnd.openxmlformats-officedocument.presentationml.notesSlide+xml"/>
  <Override PartName="/ppt/notesSlides/notesSlide41.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20" r:id="rId1"/>
    <p:sldMasterId id="2147483648" r:id="rId2"/>
    <p:sldMasterId id="2147483649" r:id="rId3"/>
    <p:sldMasterId id="2147483650" r:id="rId4"/>
    <p:sldMasterId id="2147483651" r:id="rId5"/>
    <p:sldMasterId id="2147483662" r:id="rId6"/>
    <p:sldMasterId id="2147483663" r:id="rId7"/>
    <p:sldMasterId id="2147483664" r:id="rId8"/>
    <p:sldMasterId id="2147483665" r:id="rId9"/>
    <p:sldMasterId id="2147483666" r:id="rId10"/>
    <p:sldMasterId id="2147483667" r:id="rId11"/>
    <p:sldMasterId id="2147483668" r:id="rId12"/>
    <p:sldMasterId id="2147483669" r:id="rId13"/>
    <p:sldMasterId id="2147483659" r:id="rId14"/>
  </p:sldMasterIdLst>
  <p:notesMasterIdLst>
    <p:notesMasterId r:id="rId93"/>
  </p:notesMasterIdLst>
  <p:sldIdLst>
    <p:sldId id="405"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94" r:id="rId42"/>
    <p:sldId id="354" r:id="rId43"/>
    <p:sldId id="395"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406" r:id="rId61"/>
    <p:sldId id="396" r:id="rId62"/>
    <p:sldId id="371" r:id="rId63"/>
    <p:sldId id="372" r:id="rId64"/>
    <p:sldId id="373" r:id="rId65"/>
    <p:sldId id="374" r:id="rId66"/>
    <p:sldId id="397" r:id="rId67"/>
    <p:sldId id="375" r:id="rId68"/>
    <p:sldId id="376" r:id="rId69"/>
    <p:sldId id="377" r:id="rId70"/>
    <p:sldId id="378" r:id="rId71"/>
    <p:sldId id="379" r:id="rId72"/>
    <p:sldId id="380" r:id="rId73"/>
    <p:sldId id="398" r:id="rId74"/>
    <p:sldId id="381" r:id="rId75"/>
    <p:sldId id="399" r:id="rId76"/>
    <p:sldId id="382" r:id="rId77"/>
    <p:sldId id="400" r:id="rId78"/>
    <p:sldId id="383" r:id="rId79"/>
    <p:sldId id="384" r:id="rId80"/>
    <p:sldId id="385" r:id="rId81"/>
    <p:sldId id="386" r:id="rId82"/>
    <p:sldId id="401" r:id="rId83"/>
    <p:sldId id="387" r:id="rId84"/>
    <p:sldId id="388" r:id="rId85"/>
    <p:sldId id="402" r:id="rId86"/>
    <p:sldId id="389" r:id="rId87"/>
    <p:sldId id="390" r:id="rId88"/>
    <p:sldId id="391" r:id="rId89"/>
    <p:sldId id="392" r:id="rId90"/>
    <p:sldId id="393" r:id="rId91"/>
    <p:sldId id="403" r:id="rId92"/>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20">
          <p15:clr>
            <a:srgbClr val="A4A3A4"/>
          </p15:clr>
        </p15:guide>
        <p15:guide id="2" orient="horz" pos="1104">
          <p15:clr>
            <a:srgbClr val="A4A3A4"/>
          </p15:clr>
        </p15:guide>
        <p15:guide id="3" pos="288">
          <p15:clr>
            <a:srgbClr val="A4A3A4"/>
          </p15:clr>
        </p15:guide>
        <p15:guide id="4" pos="1152">
          <p15:clr>
            <a:srgbClr val="A4A3A4"/>
          </p15:clr>
        </p15:guide>
        <p15:guide id="5"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FC1"/>
    <a:srgbClr val="526FDE"/>
    <a:srgbClr val="7C2878"/>
    <a:srgbClr val="8D007F"/>
    <a:srgbClr val="D6000E"/>
    <a:srgbClr val="FF0000"/>
    <a:srgbClr val="48A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48"/>
      </p:cViewPr>
      <p:guideLst>
        <p:guide orient="horz" pos="720"/>
        <p:guide orient="horz" pos="1104"/>
        <p:guide pos="288"/>
        <p:guide pos="115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pitchFamily="18"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pitchFamily="18" charset="0"/>
                <a:ea typeface="+mn-ea"/>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pitchFamily="18"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BAA74B6D-0825-41C3-B76E-CB206A94BA1E}" type="slidenum">
              <a:rPr lang="en-US" altLang="en-US"/>
              <a:pPr/>
              <a:t>‹#›</a:t>
            </a:fld>
            <a:endParaRPr lang="en-US" altLang="en-US"/>
          </a:p>
        </p:txBody>
      </p:sp>
    </p:spTree>
    <p:extLst>
      <p:ext uri="{BB962C8B-B14F-4D97-AF65-F5344CB8AC3E}">
        <p14:creationId xmlns:p14="http://schemas.microsoft.com/office/powerpoint/2010/main" val="32898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F1D360D-D717-4D55-AD3A-744C6AD33EBE}" type="slidenum">
              <a:rPr lang="en-US" altLang="en-US" sz="1200" baseline="0"/>
              <a:pPr/>
              <a:t>2</a:t>
            </a:fld>
            <a:endParaRPr lang="en-US" altLang="en-US" sz="1200" baseline="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6317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9A3A1E43-A3E8-42EE-8874-59FB70914DCC}" type="slidenum">
              <a:rPr lang="en-US" altLang="en-US" sz="1200" baseline="0"/>
              <a:pPr/>
              <a:t>11</a:t>
            </a:fld>
            <a:endParaRPr lang="en-US" altLang="en-US" sz="1200" baseline="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1492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7D424133-D68E-4A2D-88C4-29E904EA8DA4}" type="slidenum">
              <a:rPr lang="en-US" altLang="en-US" sz="1200" baseline="0"/>
              <a:pPr/>
              <a:t>12</a:t>
            </a:fld>
            <a:endParaRPr lang="en-US" altLang="en-US" sz="1200" baseline="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391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72B1BB1-6946-4E98-A6FF-38B5186AB7B2}" type="slidenum">
              <a:rPr lang="en-US" altLang="en-US" sz="1200" baseline="0"/>
              <a:pPr/>
              <a:t>13</a:t>
            </a:fld>
            <a:endParaRPr lang="en-US" altLang="en-US" sz="1200" baseline="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5742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E4BA5C5-9DF0-4F8D-AAE6-1C35017D0E3F}" type="slidenum">
              <a:rPr lang="en-US" altLang="en-US" sz="1200" baseline="0"/>
              <a:pPr/>
              <a:t>14</a:t>
            </a:fld>
            <a:endParaRPr lang="en-US" altLang="en-US" sz="1200" baseline="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5502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9C3F0555-5A6A-4089-85E1-B6D23832F479}" type="slidenum">
              <a:rPr lang="en-US" altLang="en-US" sz="1200" baseline="0"/>
              <a:pPr/>
              <a:t>15</a:t>
            </a:fld>
            <a:endParaRPr lang="en-US" altLang="en-US" sz="1200" baseline="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3735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143345F-D9FC-4CE1-9A15-920BB36DE59C}" type="slidenum">
              <a:rPr lang="en-US" altLang="en-US" sz="1200" baseline="0"/>
              <a:pPr/>
              <a:t>16</a:t>
            </a:fld>
            <a:endParaRPr lang="en-US" altLang="en-US" sz="1200" baseline="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7537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D454098-3949-4F28-9EBA-C0830C305FDA}" type="slidenum">
              <a:rPr lang="en-US" altLang="en-US" sz="1200" baseline="0"/>
              <a:pPr/>
              <a:t>17</a:t>
            </a:fld>
            <a:endParaRPr lang="en-US" altLang="en-US" sz="1200" baseline="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86092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C264AED2-8866-41D1-BDA1-D47BBD4D2317}" type="slidenum">
              <a:rPr lang="en-US" altLang="en-US" sz="1200" baseline="0"/>
              <a:pPr/>
              <a:t>18</a:t>
            </a:fld>
            <a:endParaRPr lang="en-US" altLang="en-US" sz="1200" baseline="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78505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C4531CC-1EE6-46E3-B8C4-41A8228FC0C0}" type="slidenum">
              <a:rPr lang="en-US" altLang="en-US" sz="1200" baseline="0"/>
              <a:pPr/>
              <a:t>19</a:t>
            </a:fld>
            <a:endParaRPr lang="en-US" altLang="en-US" sz="1200" baseline="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5902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A897F46-2CCD-4077-8F43-3F1DACBBB05C}" type="slidenum">
              <a:rPr lang="en-US" altLang="en-US" sz="1200" baseline="0"/>
              <a:pPr/>
              <a:t>20</a:t>
            </a:fld>
            <a:endParaRPr lang="en-US" altLang="en-US" sz="1200" baseline="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2377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AFAFED5-A127-4FBA-A92A-786CDC193E34}" type="slidenum">
              <a:rPr lang="en-US" altLang="en-US" sz="1200" baseline="0"/>
              <a:pPr/>
              <a:t>3</a:t>
            </a:fld>
            <a:endParaRPr lang="en-US" altLang="en-US" sz="1200" baseline="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4084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F01AF770-7D7C-4F9C-9638-A6552774BACA}" type="slidenum">
              <a:rPr lang="en-US" altLang="en-US" sz="1200" baseline="0"/>
              <a:pPr/>
              <a:t>21</a:t>
            </a:fld>
            <a:endParaRPr lang="en-US" altLang="en-US" sz="1200" baseline="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4284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6A04E36-AD5D-4069-95E2-2CC77B39C726}" type="slidenum">
              <a:rPr lang="en-US" altLang="en-US" sz="1200" baseline="0"/>
              <a:pPr/>
              <a:t>22</a:t>
            </a:fld>
            <a:endParaRPr lang="en-US" altLang="en-US" sz="1200" baseline="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973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32D1ABC-A745-46F4-96EC-24945248AF39}" type="slidenum">
              <a:rPr lang="en-US" altLang="en-US" sz="1200" baseline="0"/>
              <a:pPr/>
              <a:t>23</a:t>
            </a:fld>
            <a:endParaRPr lang="en-US" altLang="en-US" sz="1200" baseline="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2303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FBA0B07-1691-4DE4-9953-2A743697C4B1}" type="slidenum">
              <a:rPr lang="en-US" altLang="en-US" sz="1200" baseline="0"/>
              <a:pPr/>
              <a:t>24</a:t>
            </a:fld>
            <a:endParaRPr lang="en-US" altLang="en-US" sz="1200" baseline="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17347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8072313-A053-441F-9E3B-0A369A8D9988}" type="slidenum">
              <a:rPr lang="en-US" altLang="en-US" sz="1200" baseline="0"/>
              <a:pPr/>
              <a:t>25</a:t>
            </a:fld>
            <a:endParaRPr lang="en-US" altLang="en-US" sz="1200" baseline="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349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9314AA4-E479-4DFB-BBF1-27754EEDEBD9}" type="slidenum">
              <a:rPr lang="en-US" altLang="en-US" sz="1200" baseline="0"/>
              <a:pPr/>
              <a:t>26</a:t>
            </a:fld>
            <a:endParaRPr lang="en-US" altLang="en-US" sz="1200" baseline="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8417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C4BBA6B-1427-46F5-B31D-93AC694B648B}" type="slidenum">
              <a:rPr lang="en-US" altLang="en-US" sz="1200" baseline="0"/>
              <a:pPr/>
              <a:t>27</a:t>
            </a:fld>
            <a:endParaRPr lang="en-US" altLang="en-US" sz="1200" baseline="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206208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0F8A484-9F25-4183-8D3C-B450DCD65DFA}" type="slidenum">
              <a:rPr lang="en-US" altLang="en-US" sz="1200" baseline="0"/>
              <a:pPr/>
              <a:t>28</a:t>
            </a:fld>
            <a:endParaRPr lang="en-US" altLang="en-US" sz="1200" baseline="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647505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3D3567A-7AA8-4A17-8BFD-99D97A1ACD64}" type="slidenum">
              <a:rPr lang="en-US" altLang="en-US" sz="1200" baseline="0"/>
              <a:pPr/>
              <a:t>29</a:t>
            </a:fld>
            <a:endParaRPr lang="en-US" altLang="en-US" sz="1200" baseline="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466091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CD02059-932F-474A-8E2A-7A0EC73EAF9B}" type="slidenum">
              <a:rPr lang="en-US" altLang="en-US" sz="1200" baseline="0"/>
              <a:pPr/>
              <a:t>30</a:t>
            </a:fld>
            <a:endParaRPr lang="en-US" altLang="en-US" sz="1200" baseline="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90136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82772907-0BD8-49BC-9D55-5DF85375E7E2}" type="slidenum">
              <a:rPr lang="en-US" altLang="en-US" sz="1200" baseline="0"/>
              <a:pPr/>
              <a:t>4</a:t>
            </a:fld>
            <a:endParaRPr lang="en-US" altLang="en-US" sz="1200" baseline="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91792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7668457-DC92-4D64-A54E-96A417295078}" type="slidenum">
              <a:rPr lang="en-US" altLang="en-US" sz="1200" baseline="0"/>
              <a:pPr/>
              <a:t>31</a:t>
            </a:fld>
            <a:endParaRPr lang="en-US" altLang="en-US" sz="1200" baseline="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6370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ED793F3-7B9B-4799-9850-08D19DF03009}" type="slidenum">
              <a:rPr lang="en-US" altLang="en-US" sz="1200" baseline="0"/>
              <a:pPr/>
              <a:t>32</a:t>
            </a:fld>
            <a:endParaRPr lang="en-US" altLang="en-US" sz="1200" baseline="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5791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CF2FD070-DA0A-4384-895E-1A6681FEB024}" type="slidenum">
              <a:rPr lang="en-US" altLang="en-US" sz="1200" baseline="0"/>
              <a:pPr/>
              <a:t>33</a:t>
            </a:fld>
            <a:endParaRPr lang="en-US" altLang="en-US" sz="1200" baseline="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035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E03A28F-434F-4C20-9DB8-373A7472AB08}" type="slidenum">
              <a:rPr lang="en-US" altLang="en-US" sz="1200" baseline="0"/>
              <a:pPr/>
              <a:t>34</a:t>
            </a:fld>
            <a:endParaRPr lang="en-US" altLang="en-US" sz="1200" baseline="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67068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0D3F404-21D6-4A30-A1A6-2126FAEB54C6}" type="slidenum">
              <a:rPr lang="en-US" altLang="en-US" sz="1200" baseline="0"/>
              <a:pPr/>
              <a:t>35</a:t>
            </a:fld>
            <a:endParaRPr lang="en-US" altLang="en-US" sz="1200" baseline="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18278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FC0100D4-FE21-4042-AD92-A2BF034B4CE6}" type="slidenum">
              <a:rPr lang="en-US" altLang="en-US" sz="1200" baseline="0"/>
              <a:pPr/>
              <a:t>36</a:t>
            </a:fld>
            <a:endParaRPr lang="en-US" altLang="en-US" sz="1200" baseline="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38747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13D82F3-6175-469D-B5A8-5CF35B7001AF}" type="slidenum">
              <a:rPr lang="en-US" altLang="en-US" sz="1200" baseline="0"/>
              <a:pPr/>
              <a:t>37</a:t>
            </a:fld>
            <a:endParaRPr lang="en-US" altLang="en-US" sz="1200" baseline="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43276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F703553-2382-4C30-A905-A28139D3FB8C}" type="slidenum">
              <a:rPr lang="en-US" altLang="en-US" sz="1200" baseline="0"/>
              <a:pPr/>
              <a:t>38</a:t>
            </a:fld>
            <a:endParaRPr lang="en-US" altLang="en-US" sz="1200" baseline="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021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0D8E61A-C395-47ED-B501-A7B5E29F49B2}" type="slidenum">
              <a:rPr lang="en-US" altLang="en-US" sz="1200" baseline="0"/>
              <a:pPr/>
              <a:t>39</a:t>
            </a:fld>
            <a:endParaRPr lang="en-US" altLang="en-US" sz="1200" baseline="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1281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851C014-E9F5-43AB-8F62-3BAC7C2A42BA}" type="slidenum">
              <a:rPr lang="en-US" altLang="en-US" sz="1200" baseline="0"/>
              <a:pPr/>
              <a:t>40</a:t>
            </a:fld>
            <a:endParaRPr lang="en-US" altLang="en-US" sz="1200" baseline="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415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98698CC-D25F-4CC6-BD29-8235B8202936}" type="slidenum">
              <a:rPr lang="en-US" altLang="en-US" sz="1200" baseline="0"/>
              <a:pPr/>
              <a:t>5</a:t>
            </a:fld>
            <a:endParaRPr lang="en-US" altLang="en-US" sz="1200" baseline="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26279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57D2814-7367-498D-B16B-E2C9080B7AD0}" type="slidenum">
              <a:rPr lang="en-US" altLang="en-US" sz="1200" baseline="0"/>
              <a:pPr/>
              <a:t>41</a:t>
            </a:fld>
            <a:endParaRPr lang="en-US" altLang="en-US" sz="1200" baseline="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00303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ABDB011-2E58-4F52-A719-C0D5943B0C9F}" type="slidenum">
              <a:rPr lang="en-US" altLang="en-US" sz="1200" baseline="0"/>
              <a:pPr/>
              <a:t>42</a:t>
            </a:fld>
            <a:endParaRPr lang="en-US" altLang="en-US" sz="1200" baseline="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44263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4CFC922-E5DF-4DAC-A41C-90085858DB6E}" type="slidenum">
              <a:rPr lang="en-US" altLang="en-US" sz="1200" baseline="0"/>
              <a:pPr/>
              <a:t>43</a:t>
            </a:fld>
            <a:endParaRPr lang="en-US" altLang="en-US" sz="1200" baseline="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8037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C55B12A-7E55-4DE6-AC8C-806BBE015892}" type="slidenum">
              <a:rPr lang="en-US" altLang="en-US" sz="1200" baseline="0"/>
              <a:pPr/>
              <a:t>44</a:t>
            </a:fld>
            <a:endParaRPr lang="en-US" alt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432166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9FDF3672-EEE6-4130-8B76-0061A88B29A0}" type="slidenum">
              <a:rPr lang="en-US" altLang="en-US" sz="1200" baseline="0"/>
              <a:pPr/>
              <a:t>45</a:t>
            </a:fld>
            <a:endParaRPr lang="en-US" altLang="en-US" sz="1200" baseline="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02842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85275924-2C6D-44C3-8A49-D6CD96BDB2CF}" type="slidenum">
              <a:rPr lang="en-US" altLang="en-US" sz="1200" baseline="0"/>
              <a:pPr/>
              <a:t>46</a:t>
            </a:fld>
            <a:endParaRPr lang="en-US" altLang="en-US" sz="1200" baseline="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HCN – linear, 180</a:t>
            </a:r>
            <a:r>
              <a:rPr lang="en-US" altLang="en-US" baseline="30000" smtClean="0"/>
              <a:t>o</a:t>
            </a:r>
          </a:p>
          <a:p>
            <a:pPr eaLnBrk="1" hangingPunct="1"/>
            <a:r>
              <a:rPr lang="en-US" altLang="en-US" smtClean="0"/>
              <a:t>PH</a:t>
            </a:r>
            <a:r>
              <a:rPr lang="en-US" altLang="en-US" baseline="-25000" smtClean="0"/>
              <a:t>3</a:t>
            </a:r>
            <a:r>
              <a:rPr lang="en-US" altLang="en-US" smtClean="0"/>
              <a:t> – trigonal pyramid, 107</a:t>
            </a:r>
            <a:r>
              <a:rPr lang="en-US" altLang="en-US" baseline="30000" smtClean="0"/>
              <a:t>o</a:t>
            </a:r>
          </a:p>
          <a:p>
            <a:pPr eaLnBrk="1" hangingPunct="1"/>
            <a:r>
              <a:rPr lang="en-US" altLang="en-US" smtClean="0">
                <a:solidFill>
                  <a:srgbClr val="009900"/>
                </a:solidFill>
              </a:rPr>
              <a:t>O</a:t>
            </a:r>
            <a:r>
              <a:rPr lang="en-US" altLang="en-US" baseline="-25000" smtClean="0">
                <a:solidFill>
                  <a:srgbClr val="009900"/>
                </a:solidFill>
              </a:rPr>
              <a:t>3</a:t>
            </a:r>
            <a:r>
              <a:rPr lang="en-US" altLang="en-US" smtClean="0">
                <a:solidFill>
                  <a:srgbClr val="009900"/>
                </a:solidFill>
              </a:rPr>
              <a:t> – bent, 120</a:t>
            </a:r>
            <a:r>
              <a:rPr lang="en-US" altLang="en-US" baseline="30000" smtClean="0">
                <a:solidFill>
                  <a:srgbClr val="009900"/>
                </a:solidFill>
              </a:rPr>
              <a:t>o</a:t>
            </a:r>
          </a:p>
        </p:txBody>
      </p:sp>
    </p:spTree>
    <p:extLst>
      <p:ext uri="{BB962C8B-B14F-4D97-AF65-F5344CB8AC3E}">
        <p14:creationId xmlns:p14="http://schemas.microsoft.com/office/powerpoint/2010/main" val="1328479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85275924-2C6D-44C3-8A49-D6CD96BDB2CF}" type="slidenum">
              <a:rPr lang="en-US" altLang="en-US" sz="1200" baseline="0"/>
              <a:pPr/>
              <a:t>47</a:t>
            </a:fld>
            <a:endParaRPr lang="en-US" altLang="en-US" sz="1200" baseline="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HCN – linear, 180</a:t>
            </a:r>
            <a:r>
              <a:rPr lang="en-US" altLang="en-US" baseline="30000" smtClean="0"/>
              <a:t>o</a:t>
            </a:r>
          </a:p>
          <a:p>
            <a:pPr eaLnBrk="1" hangingPunct="1"/>
            <a:r>
              <a:rPr lang="en-US" altLang="en-US" smtClean="0"/>
              <a:t>PH</a:t>
            </a:r>
            <a:r>
              <a:rPr lang="en-US" altLang="en-US" baseline="-25000" smtClean="0"/>
              <a:t>3</a:t>
            </a:r>
            <a:r>
              <a:rPr lang="en-US" altLang="en-US" smtClean="0"/>
              <a:t> – trigonal pyramid, 107</a:t>
            </a:r>
            <a:r>
              <a:rPr lang="en-US" altLang="en-US" baseline="30000" smtClean="0"/>
              <a:t>o</a:t>
            </a:r>
          </a:p>
          <a:p>
            <a:pPr eaLnBrk="1" hangingPunct="1"/>
            <a:r>
              <a:rPr lang="en-US" altLang="en-US" smtClean="0">
                <a:solidFill>
                  <a:srgbClr val="009900"/>
                </a:solidFill>
              </a:rPr>
              <a:t>O</a:t>
            </a:r>
            <a:r>
              <a:rPr lang="en-US" altLang="en-US" baseline="-25000" smtClean="0">
                <a:solidFill>
                  <a:srgbClr val="009900"/>
                </a:solidFill>
              </a:rPr>
              <a:t>3</a:t>
            </a:r>
            <a:r>
              <a:rPr lang="en-US" altLang="en-US" smtClean="0">
                <a:solidFill>
                  <a:srgbClr val="009900"/>
                </a:solidFill>
              </a:rPr>
              <a:t> – bent, 120</a:t>
            </a:r>
            <a:r>
              <a:rPr lang="en-US" altLang="en-US" baseline="30000" smtClean="0">
                <a:solidFill>
                  <a:srgbClr val="009900"/>
                </a:solidFill>
              </a:rPr>
              <a:t>o</a:t>
            </a:r>
          </a:p>
        </p:txBody>
      </p:sp>
    </p:spTree>
    <p:extLst>
      <p:ext uri="{BB962C8B-B14F-4D97-AF65-F5344CB8AC3E}">
        <p14:creationId xmlns:p14="http://schemas.microsoft.com/office/powerpoint/2010/main" val="7740609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C15F8F22-CCEB-43BB-8EED-DE6C6EB467BC}" type="slidenum">
              <a:rPr lang="en-US" altLang="en-US" sz="1200" baseline="0"/>
              <a:pPr/>
              <a:t>48</a:t>
            </a:fld>
            <a:endParaRPr lang="en-US" altLang="en-US" sz="1200" baseline="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HCN – linear, 180</a:t>
            </a:r>
            <a:r>
              <a:rPr lang="en-US" altLang="en-US" baseline="30000" smtClean="0"/>
              <a:t>o</a:t>
            </a:r>
          </a:p>
          <a:p>
            <a:pPr eaLnBrk="1" hangingPunct="1"/>
            <a:r>
              <a:rPr lang="en-US" altLang="en-US" smtClean="0"/>
              <a:t>PH</a:t>
            </a:r>
            <a:r>
              <a:rPr lang="en-US" altLang="en-US" baseline="-25000" smtClean="0"/>
              <a:t>3</a:t>
            </a:r>
            <a:r>
              <a:rPr lang="en-US" altLang="en-US" smtClean="0"/>
              <a:t> – trigonal pyramid, 107</a:t>
            </a:r>
            <a:r>
              <a:rPr lang="en-US" altLang="en-US" baseline="30000" smtClean="0"/>
              <a:t>o</a:t>
            </a:r>
          </a:p>
          <a:p>
            <a:pPr eaLnBrk="1" hangingPunct="1"/>
            <a:r>
              <a:rPr lang="en-US" altLang="en-US" smtClean="0">
                <a:solidFill>
                  <a:srgbClr val="009900"/>
                </a:solidFill>
              </a:rPr>
              <a:t>O</a:t>
            </a:r>
            <a:r>
              <a:rPr lang="en-US" altLang="en-US" baseline="-25000" smtClean="0">
                <a:solidFill>
                  <a:srgbClr val="009900"/>
                </a:solidFill>
              </a:rPr>
              <a:t>3</a:t>
            </a:r>
            <a:r>
              <a:rPr lang="en-US" altLang="en-US" smtClean="0">
                <a:solidFill>
                  <a:srgbClr val="009900"/>
                </a:solidFill>
              </a:rPr>
              <a:t> – bent, 120</a:t>
            </a:r>
            <a:r>
              <a:rPr lang="en-US" altLang="en-US" baseline="30000" smtClean="0">
                <a:solidFill>
                  <a:srgbClr val="009900"/>
                </a:solidFill>
              </a:rPr>
              <a:t>o</a:t>
            </a:r>
          </a:p>
        </p:txBody>
      </p:sp>
    </p:spTree>
    <p:extLst>
      <p:ext uri="{BB962C8B-B14F-4D97-AF65-F5344CB8AC3E}">
        <p14:creationId xmlns:p14="http://schemas.microsoft.com/office/powerpoint/2010/main" val="785186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FBDBC049-DC91-4852-B1C3-30132A3A0A82}" type="slidenum">
              <a:rPr lang="en-US" altLang="en-US" sz="1200" baseline="0"/>
              <a:pPr/>
              <a:t>49</a:t>
            </a:fld>
            <a:endParaRPr lang="en-US" altLang="en-US" sz="1200" baseline="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90867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81B9E99C-2397-44A6-A6AE-22396E7C110E}" type="slidenum">
              <a:rPr lang="en-US" altLang="en-US" sz="1200" baseline="0"/>
              <a:pPr/>
              <a:t>50</a:t>
            </a:fld>
            <a:endParaRPr lang="en-US" altLang="en-US" sz="1200" baseline="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0660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9A80111-43D2-4218-910E-C15931454988}" type="slidenum">
              <a:rPr lang="en-US" altLang="en-US" sz="1200" baseline="0"/>
              <a:pPr/>
              <a:t>6</a:t>
            </a:fld>
            <a:endParaRPr lang="en-US" altLang="en-US" sz="1200" baseline="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26354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C8A9FEA-BF73-4EDF-B6CF-567424794047}" type="slidenum">
              <a:rPr lang="en-US" altLang="en-US" sz="1200" baseline="0"/>
              <a:pPr/>
              <a:t>51</a:t>
            </a:fld>
            <a:endParaRPr lang="en-US" altLang="en-US" sz="1200" baseline="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Generally speaking, the electronegativity increases in going from left to right across a period because the number of protons increases which increases the effective nuclear charge.  The electronegativity decreases going down a group because the size of the atoms increases as you go down so when other electrons approach the larger atoms, the effective nuclear charge is not as great due to shielding from the current electrons present.</a:t>
            </a:r>
            <a:endParaRPr lang="en-US" altLang="en-US" smtClean="0">
              <a:cs typeface="Arial" panose="020B0604020202020204" pitchFamily="34" charset="0"/>
            </a:endParaRPr>
          </a:p>
        </p:txBody>
      </p:sp>
    </p:spTree>
    <p:extLst>
      <p:ext uri="{BB962C8B-B14F-4D97-AF65-F5344CB8AC3E}">
        <p14:creationId xmlns:p14="http://schemas.microsoft.com/office/powerpoint/2010/main" val="2960889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83AC95BD-7A8A-4C9D-A0AC-39F750E80889}" type="slidenum">
              <a:rPr lang="en-US" altLang="en-US" sz="1200" baseline="0"/>
              <a:pPr/>
              <a:t>52</a:t>
            </a:fld>
            <a:endParaRPr lang="en-US" altLang="en-US" sz="1200" baseline="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fluorine has more attraction for an electron than does lithium. Both have valence electrons in the same principal energy level (the 2nd), but fluorine has a greater number of protons in the nucleus. Electrons are more attracted to a larger nucleus (if the principal energy level is the same).</a:t>
            </a:r>
          </a:p>
          <a:p>
            <a:pPr eaLnBrk="1" hangingPunct="1"/>
            <a:endParaRPr lang="en-US" altLang="en-US" smtClean="0"/>
          </a:p>
          <a:p>
            <a:pPr eaLnBrk="1" hangingPunct="1"/>
            <a:r>
              <a:rPr lang="en-US" altLang="en-US" smtClean="0"/>
              <a:t>The fluorine also has more attraction for an electron than does iodine. In this case the nuclear charge of iodine is greater, but the valence electrons are at a much higher principal energy level (and the inner electrons shield the outer electrons). </a:t>
            </a:r>
            <a:endParaRPr lang="en-US" altLang="en-US" smtClean="0">
              <a:cs typeface="Arial" panose="020B0604020202020204" pitchFamily="34" charset="0"/>
            </a:endParaRPr>
          </a:p>
        </p:txBody>
      </p:sp>
    </p:spTree>
    <p:extLst>
      <p:ext uri="{BB962C8B-B14F-4D97-AF65-F5344CB8AC3E}">
        <p14:creationId xmlns:p14="http://schemas.microsoft.com/office/powerpoint/2010/main" val="1500736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CDBD13B8-187B-4934-9C83-8F344EE34BA9}" type="slidenum">
              <a:rPr lang="en-US" altLang="en-US" sz="1200" baseline="0"/>
              <a:pPr/>
              <a:t>53</a:t>
            </a:fld>
            <a:endParaRPr lang="en-US" altLang="en-US" sz="1200" baseline="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fluorine has more attraction for an electron than does lithium. Both have valence electrons in the same principal energy level (the 2nd), but fluorine has a greater number of protons in the nucleus. Electrons are more attracted to a larger nucleus (if the principal energy level is the same).</a:t>
            </a:r>
          </a:p>
          <a:p>
            <a:pPr eaLnBrk="1" hangingPunct="1"/>
            <a:endParaRPr lang="en-US" altLang="en-US" smtClean="0"/>
          </a:p>
          <a:p>
            <a:pPr eaLnBrk="1" hangingPunct="1"/>
            <a:r>
              <a:rPr lang="en-US" altLang="en-US" smtClean="0"/>
              <a:t>The fluorine also has more attraction for an electron than does iodine. In this case the nuclear charge of iodine is greater, but the valence electrons are at a much higher principal energy level (and the inner electrons shield the outer electrons). </a:t>
            </a:r>
            <a:endParaRPr lang="en-US" altLang="en-US" smtClean="0">
              <a:cs typeface="Arial" panose="020B0604020202020204" pitchFamily="34" charset="0"/>
            </a:endParaRPr>
          </a:p>
        </p:txBody>
      </p:sp>
    </p:spTree>
    <p:extLst>
      <p:ext uri="{BB962C8B-B14F-4D97-AF65-F5344CB8AC3E}">
        <p14:creationId xmlns:p14="http://schemas.microsoft.com/office/powerpoint/2010/main" val="601398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C79F3B3-6250-426A-BB27-020880A3B3AD}" type="slidenum">
              <a:rPr lang="en-US" altLang="en-US" sz="1200" baseline="0"/>
              <a:pPr/>
              <a:t>54</a:t>
            </a:fld>
            <a:endParaRPr lang="en-US" altLang="en-US" sz="1200" baseline="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33189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46A9BEA-0C10-48BC-82A4-470D78693F39}" type="slidenum">
              <a:rPr lang="en-US" altLang="en-US" sz="1200" baseline="0"/>
              <a:pPr/>
              <a:t>55</a:t>
            </a:fld>
            <a:endParaRPr lang="en-US" altLang="en-US" sz="1200" baseline="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619740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7250E3C7-DB48-4C5B-93CE-359236DCE428}" type="slidenum">
              <a:rPr lang="en-US" altLang="en-US" sz="1200" baseline="0"/>
              <a:pPr/>
              <a:t>56</a:t>
            </a:fld>
            <a:endParaRPr lang="en-US" altLang="en-US" sz="1200" baseline="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1305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60EDFEC-CE54-47D5-A8D1-3B13541859CA}" type="slidenum">
              <a:rPr lang="en-US" altLang="en-US" sz="1200" baseline="0"/>
              <a:pPr/>
              <a:t>57</a:t>
            </a:fld>
            <a:endParaRPr lang="en-US" altLang="en-US" sz="1200" baseline="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05095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A0F004A-2046-4649-8D9C-7D9629221F48}" type="slidenum">
              <a:rPr lang="en-US" altLang="en-US" sz="1200" baseline="0"/>
              <a:pPr/>
              <a:t>58</a:t>
            </a:fld>
            <a:endParaRPr lang="en-US" altLang="en-US" sz="1200" baseline="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58605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6A6A524-CD3C-470A-964A-F9E3360D576C}" type="slidenum">
              <a:rPr lang="en-US" altLang="en-US" sz="1200" baseline="0"/>
              <a:pPr/>
              <a:t>59</a:t>
            </a:fld>
            <a:endParaRPr lang="en-US" altLang="en-US" sz="1200" baseline="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The greater the electronegativity difference between the atoms, the more polar the bond.</a:t>
            </a:r>
          </a:p>
          <a:p>
            <a:pPr marL="228600" indent="-228600" eaLnBrk="1" hangingPunct="1"/>
            <a:endParaRPr lang="en-US" altLang="en-US" smtClean="0"/>
          </a:p>
          <a:p>
            <a:pPr marL="228600" indent="-228600" eaLnBrk="1" hangingPunct="1">
              <a:buFontTx/>
              <a:buAutoNum type="alphaLcParenR"/>
            </a:pPr>
            <a:r>
              <a:rPr lang="en-US" altLang="en-US" smtClean="0"/>
              <a:t>C-F, N-F, O-F</a:t>
            </a:r>
          </a:p>
          <a:p>
            <a:pPr marL="228600" indent="-228600" eaLnBrk="1" hangingPunct="1">
              <a:buFontTx/>
              <a:buAutoNum type="alphaLcParenR"/>
            </a:pPr>
            <a:r>
              <a:rPr lang="en-US" altLang="en-US" smtClean="0"/>
              <a:t>Si-F, C-F, N-O</a:t>
            </a:r>
          </a:p>
          <a:p>
            <a:pPr marL="228600" indent="-228600" eaLnBrk="1" hangingPunct="1">
              <a:buFontTx/>
              <a:buAutoNum type="alphaLcParenR"/>
            </a:pPr>
            <a:r>
              <a:rPr lang="en-US" altLang="en-US" smtClean="0"/>
              <a:t>B-Cl, S-Cl, Cl-Cl</a:t>
            </a:r>
          </a:p>
        </p:txBody>
      </p:sp>
    </p:spTree>
    <p:extLst>
      <p:ext uri="{BB962C8B-B14F-4D97-AF65-F5344CB8AC3E}">
        <p14:creationId xmlns:p14="http://schemas.microsoft.com/office/powerpoint/2010/main" val="4113823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5EA723B-C224-4F54-8DB4-CC55FF4180D6}" type="slidenum">
              <a:rPr lang="en-US" altLang="en-US" sz="1200" baseline="0"/>
              <a:pPr/>
              <a:t>60</a:t>
            </a:fld>
            <a:endParaRPr lang="en-US" altLang="en-US" sz="1200" baseline="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The greater the electronegativity difference between the atoms, the more polar the bond.</a:t>
            </a:r>
          </a:p>
          <a:p>
            <a:pPr marL="228600" indent="-228600" eaLnBrk="1" hangingPunct="1"/>
            <a:endParaRPr lang="en-US" altLang="en-US" smtClean="0"/>
          </a:p>
          <a:p>
            <a:pPr marL="228600" indent="-228600" eaLnBrk="1" hangingPunct="1">
              <a:buFontTx/>
              <a:buAutoNum type="alphaLcParenR"/>
            </a:pPr>
            <a:r>
              <a:rPr lang="en-US" altLang="en-US" smtClean="0"/>
              <a:t>C-F, N-F, O-F</a:t>
            </a:r>
          </a:p>
          <a:p>
            <a:pPr marL="228600" indent="-228600" eaLnBrk="1" hangingPunct="1">
              <a:buFontTx/>
              <a:buAutoNum type="alphaLcParenR"/>
            </a:pPr>
            <a:r>
              <a:rPr lang="en-US" altLang="en-US" smtClean="0"/>
              <a:t>Si-F, C-F, N-O</a:t>
            </a:r>
          </a:p>
          <a:p>
            <a:pPr marL="228600" indent="-228600" eaLnBrk="1" hangingPunct="1">
              <a:buFontTx/>
              <a:buAutoNum type="alphaLcParenR"/>
            </a:pPr>
            <a:r>
              <a:rPr lang="en-US" altLang="en-US" smtClean="0"/>
              <a:t>B-Cl, S-Cl, Cl-Cl</a:t>
            </a:r>
          </a:p>
        </p:txBody>
      </p:sp>
    </p:spTree>
    <p:extLst>
      <p:ext uri="{BB962C8B-B14F-4D97-AF65-F5344CB8AC3E}">
        <p14:creationId xmlns:p14="http://schemas.microsoft.com/office/powerpoint/2010/main" val="316622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B3691C5-8815-413C-B720-E428A1B3A152}" type="slidenum">
              <a:rPr lang="en-US" altLang="en-US" sz="1200" baseline="0"/>
              <a:pPr/>
              <a:t>7</a:t>
            </a:fld>
            <a:endParaRPr lang="en-US" altLang="en-US" sz="1200" baseline="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39142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775E4E17-6CAE-4D94-9C69-BCC05F85E177}" type="slidenum">
              <a:rPr lang="en-US" altLang="en-US" sz="1200" baseline="0"/>
              <a:pPr/>
              <a:t>61</a:t>
            </a:fld>
            <a:endParaRPr lang="en-US" altLang="en-US" sz="1200" baseline="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correct answer is N-O. To be considered polar covalent, unequal sharing of electrons must still occur.  Choose the bond with the least difference in electronegativity yet there is still some unequal sharing of electrons.</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817557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FFB9220-9305-4E9F-980F-A87AD6A92B18}" type="slidenum">
              <a:rPr lang="en-US" altLang="en-US" sz="1200" baseline="0"/>
              <a:pPr/>
              <a:t>62</a:t>
            </a:fld>
            <a:endParaRPr lang="en-US" altLang="en-US" sz="1200" baseline="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correct answer is N-O. To be considered polar covalent, unequal sharing of electrons must still occur.  Choose the bond with the least difference in electronegativity yet there is still some unequal sharing of electrons.</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5003495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83C0E42-A2AC-4564-8FED-50F18D1EFAE2}" type="slidenum">
              <a:rPr lang="en-US" altLang="en-US" sz="1200" baseline="0"/>
              <a:pPr/>
              <a:t>63</a:t>
            </a:fld>
            <a:endParaRPr lang="en-US" altLang="en-US" sz="1200" baseline="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correct answer is Si-O. To not be considered ionic, generally the bond needs to be between two nonmetals. The most polar bond between the nonmetals occurs with the bond that has the greatest difference in electronegativity.</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8413087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5F261A2-2468-47EE-AB0D-EBD255BFB53D}" type="slidenum">
              <a:rPr lang="en-US" altLang="en-US" sz="1200" baseline="0"/>
              <a:pPr/>
              <a:t>64</a:t>
            </a:fld>
            <a:endParaRPr lang="en-US" altLang="en-US" sz="1200" baseline="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correct answer is Si-O. To not be considered ionic, generally the bond needs to be between two nonmetals. The most polar bond between the nonmetals occurs with the bond that has the greatest difference in electronegativity.</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9776213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FA69A08-8FC3-4D17-9C89-A06F5259399E}" type="slidenum">
              <a:rPr lang="en-US" altLang="en-US" sz="1200" baseline="0"/>
              <a:pPr/>
              <a:t>65</a:t>
            </a:fld>
            <a:endParaRPr lang="en-US" altLang="en-US" sz="1200" baseline="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707964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6CA7BD8-F09C-4B72-9B86-9FB4E2E386A6}" type="slidenum">
              <a:rPr lang="en-US" altLang="en-US" sz="1200" baseline="0"/>
              <a:pPr/>
              <a:t>66</a:t>
            </a:fld>
            <a:endParaRPr lang="en-US" altLang="en-US" sz="1200" baseline="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828441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24CCB33-DB28-42DF-A0FA-B326DFBCFC2D}" type="slidenum">
              <a:rPr lang="en-US" altLang="en-US" sz="1200" baseline="0"/>
              <a:pPr/>
              <a:t>67</a:t>
            </a:fld>
            <a:endParaRPr lang="en-US" altLang="en-US" sz="1200" baseline="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34470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6BD8AFF-F6EB-4F02-BB57-9D2FF03E5502}" type="slidenum">
              <a:rPr lang="en-US" altLang="en-US" sz="1200" baseline="0"/>
              <a:pPr/>
              <a:t>68</a:t>
            </a:fld>
            <a:endParaRPr lang="en-US" altLang="en-US" sz="1200" baseline="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False, a molecule may have polar bonds (like CO</a:t>
            </a:r>
            <a:r>
              <a:rPr lang="en-US" altLang="en-US" baseline="-25000" smtClean="0"/>
              <a:t>2</a:t>
            </a:r>
            <a:r>
              <a:rPr lang="en-US" altLang="en-US" smtClean="0"/>
              <a:t>) but the individual dipoles might cancel out so that the net dipole moment is zero.</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4144086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91E02C42-0F58-4ED0-AA4E-10F4881EEE97}" type="slidenum">
              <a:rPr lang="en-US" altLang="en-US" sz="1200" baseline="0"/>
              <a:pPr/>
              <a:t>69</a:t>
            </a:fld>
            <a:endParaRPr lang="en-US" altLang="en-US" sz="1200" baseline="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False, a molecule may have polar bonds (like CO</a:t>
            </a:r>
            <a:r>
              <a:rPr lang="en-US" altLang="en-US" baseline="-25000" smtClean="0"/>
              <a:t>2</a:t>
            </a:r>
            <a:r>
              <a:rPr lang="en-US" altLang="en-US" smtClean="0"/>
              <a:t>) but the individual dipoles might cancel out so that the net dipole moment is zero.</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932365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7D6F2454-FA81-4496-956A-0686BF67430A}" type="slidenum">
              <a:rPr lang="en-US" altLang="en-US" sz="1200" baseline="0"/>
              <a:pPr/>
              <a:t>70</a:t>
            </a:fld>
            <a:endParaRPr lang="en-US" altLang="en-US" sz="1200" baseline="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036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90CF12D-1740-4228-80E0-95C45415D3AE}" type="slidenum">
              <a:rPr lang="en-US" altLang="en-US" sz="1200" baseline="0"/>
              <a:pPr/>
              <a:t>8</a:t>
            </a:fld>
            <a:endParaRPr lang="en-US" altLang="en-US" sz="1200" baseline="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90539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A93936C-E704-4CEC-B157-6DD8485A2011}" type="slidenum">
              <a:rPr lang="en-US" altLang="en-US" sz="1200" baseline="0"/>
              <a:pPr/>
              <a:t>71</a:t>
            </a:fld>
            <a:endParaRPr lang="en-US" altLang="en-US" sz="1200" baseline="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HF, </a:t>
            </a:r>
            <a:r>
              <a:rPr lang="en-US" altLang="en-US" sz="1400" smtClean="0"/>
              <a:t>NH</a:t>
            </a:r>
            <a:r>
              <a:rPr lang="en-US" altLang="en-US" sz="1400" baseline="-25000" smtClean="0"/>
              <a:t>3</a:t>
            </a:r>
            <a:r>
              <a:rPr lang="en-US" altLang="en-US" sz="1400" smtClean="0"/>
              <a:t>, SO</a:t>
            </a:r>
            <a:r>
              <a:rPr lang="en-US" altLang="en-US" sz="1400" baseline="-25000" smtClean="0"/>
              <a:t>2</a:t>
            </a:r>
          </a:p>
        </p:txBody>
      </p:sp>
    </p:spTree>
    <p:extLst>
      <p:ext uri="{BB962C8B-B14F-4D97-AF65-F5344CB8AC3E}">
        <p14:creationId xmlns:p14="http://schemas.microsoft.com/office/powerpoint/2010/main" val="1093284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8FF77ADC-24CE-4378-949E-C75CA6ECF966}" type="slidenum">
              <a:rPr lang="en-US" altLang="en-US" sz="1200" baseline="0"/>
              <a:pPr/>
              <a:t>72</a:t>
            </a:fld>
            <a:endParaRPr lang="en-US" altLang="en-US" sz="1200" baseline="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HF, </a:t>
            </a:r>
            <a:r>
              <a:rPr lang="en-US" altLang="en-US" sz="1400" smtClean="0"/>
              <a:t>NH</a:t>
            </a:r>
            <a:r>
              <a:rPr lang="en-US" altLang="en-US" sz="1400" baseline="-25000" smtClean="0"/>
              <a:t>3</a:t>
            </a:r>
            <a:r>
              <a:rPr lang="en-US" altLang="en-US" sz="1400" smtClean="0"/>
              <a:t>, SO</a:t>
            </a:r>
            <a:r>
              <a:rPr lang="en-US" altLang="en-US" sz="1400" baseline="-25000" smtClean="0"/>
              <a:t>2</a:t>
            </a:r>
          </a:p>
        </p:txBody>
      </p:sp>
    </p:spTree>
    <p:extLst>
      <p:ext uri="{BB962C8B-B14F-4D97-AF65-F5344CB8AC3E}">
        <p14:creationId xmlns:p14="http://schemas.microsoft.com/office/powerpoint/2010/main" val="1717657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2AFF563-9B5C-43D9-8C92-796DB857F697}" type="slidenum">
              <a:rPr lang="en-US" altLang="en-US" sz="1200" baseline="0"/>
              <a:pPr/>
              <a:t>73</a:t>
            </a:fld>
            <a:endParaRPr lang="en-US" altLang="en-US" sz="1200" baseline="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301790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450D76F5-BBFB-4761-968E-8A9159E60EE9}" type="slidenum">
              <a:rPr lang="en-US" altLang="en-US" sz="1200" baseline="0"/>
              <a:pPr/>
              <a:t>74</a:t>
            </a:fld>
            <a:endParaRPr lang="en-US" altLang="en-US" sz="1200" baseline="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590287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F890507-4A6D-4B4C-9A51-9FB447BF2A74}" type="slidenum">
              <a:rPr lang="en-US" altLang="en-US" sz="1200" baseline="0"/>
              <a:pPr/>
              <a:t>75</a:t>
            </a:fld>
            <a:endParaRPr lang="en-US" altLang="en-US" sz="1200" baseline="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693973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B5676C1-23DE-4043-8B8B-B3E917C229DA}" type="slidenum">
              <a:rPr lang="en-US" altLang="en-US" sz="1200" baseline="0"/>
              <a:pPr/>
              <a:t>76</a:t>
            </a:fld>
            <a:endParaRPr lang="en-US" altLang="en-US" sz="1200" baseline="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20072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FB65F8C-608F-4A70-8A81-380B155B2F5A}" type="slidenum">
              <a:rPr lang="en-US" altLang="en-US" sz="1200" baseline="0"/>
              <a:pPr/>
              <a:t>77</a:t>
            </a:fld>
            <a:endParaRPr lang="en-US" altLang="en-US" sz="1200" baseline="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correct name for P</a:t>
            </a:r>
            <a:r>
              <a:rPr lang="en-US" altLang="en-US" baseline="-25000" smtClean="0"/>
              <a:t>2</a:t>
            </a:r>
            <a:r>
              <a:rPr lang="en-US" altLang="en-US" smtClean="0"/>
              <a:t>O</a:t>
            </a:r>
            <a:r>
              <a:rPr lang="en-US" altLang="en-US" baseline="-25000" smtClean="0"/>
              <a:t>5</a:t>
            </a:r>
            <a:r>
              <a:rPr lang="en-US" altLang="en-US" smtClean="0"/>
              <a:t> is diphosphorus pentoxide.</a:t>
            </a:r>
            <a:endParaRPr lang="en-US" altLang="en-US" baseline="-25000" smtClean="0"/>
          </a:p>
        </p:txBody>
      </p:sp>
    </p:spTree>
    <p:extLst>
      <p:ext uri="{BB962C8B-B14F-4D97-AF65-F5344CB8AC3E}">
        <p14:creationId xmlns:p14="http://schemas.microsoft.com/office/powerpoint/2010/main" val="587868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CA02723-115D-4C8C-B2B3-4749ACC436F0}" type="slidenum">
              <a:rPr lang="en-US" altLang="en-US" sz="1200" baseline="0"/>
              <a:pPr/>
              <a:t>78</a:t>
            </a:fld>
            <a:endParaRPr lang="en-US" altLang="en-US" sz="1200" baseline="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correct name for P</a:t>
            </a:r>
            <a:r>
              <a:rPr lang="en-US" altLang="en-US" baseline="-25000" smtClean="0"/>
              <a:t>2</a:t>
            </a:r>
            <a:r>
              <a:rPr lang="en-US" altLang="en-US" smtClean="0"/>
              <a:t>O</a:t>
            </a:r>
            <a:r>
              <a:rPr lang="en-US" altLang="en-US" baseline="-25000" smtClean="0"/>
              <a:t>5</a:t>
            </a:r>
            <a:r>
              <a:rPr lang="en-US" altLang="en-US" smtClean="0"/>
              <a:t> is diphosphorus pentoxide.</a:t>
            </a:r>
            <a:endParaRPr lang="en-US" altLang="en-US" baseline="-25000" smtClean="0"/>
          </a:p>
        </p:txBody>
      </p:sp>
    </p:spTree>
    <p:extLst>
      <p:ext uri="{BB962C8B-B14F-4D97-AF65-F5344CB8AC3E}">
        <p14:creationId xmlns:p14="http://schemas.microsoft.com/office/powerpoint/2010/main" val="320294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3809C14-D8A3-4BA5-83C3-02B50FC472DA}" type="slidenum">
              <a:rPr lang="en-US" altLang="en-US" sz="1200" baseline="0"/>
              <a:pPr/>
              <a:t>9</a:t>
            </a:fld>
            <a:endParaRPr lang="en-US" altLang="en-US" sz="1200" baseline="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677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042A91A-7172-4BDE-B53C-DD29464F8902}" type="slidenum">
              <a:rPr lang="en-US" altLang="en-US" sz="1200" baseline="0"/>
              <a:pPr/>
              <a:t>10</a:t>
            </a:fld>
            <a:endParaRPr lang="en-US" altLang="en-US" sz="1200" baseline="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1347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83E44-4C0F-4552-AD84-FDF65840DB3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43099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83E44-4C0F-4552-AD84-FDF65840DB3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16450447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EDC8AE5-2999-4B1B-BD5D-CFBF34BD89D7}" type="slidenum">
              <a:rPr lang="en-US" altLang="en-US"/>
              <a:pPr/>
              <a:t>‹#›</a:t>
            </a:fld>
            <a:endParaRPr lang="en-US" altLang="en-US"/>
          </a:p>
        </p:txBody>
      </p:sp>
    </p:spTree>
    <p:extLst>
      <p:ext uri="{BB962C8B-B14F-4D97-AF65-F5344CB8AC3E}">
        <p14:creationId xmlns:p14="http://schemas.microsoft.com/office/powerpoint/2010/main" val="382858091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78D99F8-6F26-4486-9FCF-639BFA0C200C}" type="slidenum">
              <a:rPr lang="en-US" altLang="en-US"/>
              <a:pPr/>
              <a:t>‹#›</a:t>
            </a:fld>
            <a:endParaRPr lang="en-US" altLang="en-US"/>
          </a:p>
        </p:txBody>
      </p:sp>
    </p:spTree>
    <p:extLst>
      <p:ext uri="{BB962C8B-B14F-4D97-AF65-F5344CB8AC3E}">
        <p14:creationId xmlns:p14="http://schemas.microsoft.com/office/powerpoint/2010/main" val="372158565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52AE534-56CC-48B9-9873-8F3B6B9B2FEE}" type="slidenum">
              <a:rPr lang="en-US" altLang="en-US"/>
              <a:pPr/>
              <a:t>‹#›</a:t>
            </a:fld>
            <a:endParaRPr lang="en-US" altLang="en-US"/>
          </a:p>
        </p:txBody>
      </p:sp>
    </p:spTree>
    <p:extLst>
      <p:ext uri="{BB962C8B-B14F-4D97-AF65-F5344CB8AC3E}">
        <p14:creationId xmlns:p14="http://schemas.microsoft.com/office/powerpoint/2010/main" val="368663707"/>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BCCE8FD0-ECFB-427B-9DCC-EC4BEA76C601}" type="slidenum">
              <a:rPr lang="en-US" altLang="en-US"/>
              <a:pPr/>
              <a:t>‹#›</a:t>
            </a:fld>
            <a:endParaRPr lang="en-US" altLang="en-US"/>
          </a:p>
        </p:txBody>
      </p:sp>
    </p:spTree>
    <p:extLst>
      <p:ext uri="{BB962C8B-B14F-4D97-AF65-F5344CB8AC3E}">
        <p14:creationId xmlns:p14="http://schemas.microsoft.com/office/powerpoint/2010/main" val="2445706695"/>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D3C91BC3-0141-4602-980A-566B72A1143D}" type="slidenum">
              <a:rPr lang="en-US" altLang="en-US"/>
              <a:pPr/>
              <a:t>‹#›</a:t>
            </a:fld>
            <a:endParaRPr lang="en-US" altLang="en-US"/>
          </a:p>
        </p:txBody>
      </p:sp>
    </p:spTree>
    <p:extLst>
      <p:ext uri="{BB962C8B-B14F-4D97-AF65-F5344CB8AC3E}">
        <p14:creationId xmlns:p14="http://schemas.microsoft.com/office/powerpoint/2010/main" val="142039450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8579D7AB-E872-4F34-A98E-B617712807E9}" type="slidenum">
              <a:rPr lang="en-US" altLang="en-US"/>
              <a:pPr/>
              <a:t>‹#›</a:t>
            </a:fld>
            <a:endParaRPr lang="en-US" altLang="en-US"/>
          </a:p>
        </p:txBody>
      </p:sp>
    </p:spTree>
    <p:extLst>
      <p:ext uri="{BB962C8B-B14F-4D97-AF65-F5344CB8AC3E}">
        <p14:creationId xmlns:p14="http://schemas.microsoft.com/office/powerpoint/2010/main" val="1691685197"/>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CFF88F56-41D8-491F-B145-8A29B8738060}" type="slidenum">
              <a:rPr lang="en-US" altLang="en-US"/>
              <a:pPr/>
              <a:t>‹#›</a:t>
            </a:fld>
            <a:endParaRPr lang="en-US" altLang="en-US"/>
          </a:p>
        </p:txBody>
      </p:sp>
    </p:spTree>
    <p:extLst>
      <p:ext uri="{BB962C8B-B14F-4D97-AF65-F5344CB8AC3E}">
        <p14:creationId xmlns:p14="http://schemas.microsoft.com/office/powerpoint/2010/main" val="323096703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ED79074-733A-4BEB-8A86-E1F62713FA2A}" type="slidenum">
              <a:rPr lang="en-US" altLang="en-US"/>
              <a:pPr/>
              <a:t>‹#›</a:t>
            </a:fld>
            <a:endParaRPr lang="en-US" altLang="en-US"/>
          </a:p>
        </p:txBody>
      </p:sp>
    </p:spTree>
    <p:extLst>
      <p:ext uri="{BB962C8B-B14F-4D97-AF65-F5344CB8AC3E}">
        <p14:creationId xmlns:p14="http://schemas.microsoft.com/office/powerpoint/2010/main" val="2231882465"/>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26381EB-CCCB-44B8-AAD0-DBED52C80203}" type="slidenum">
              <a:rPr lang="en-US" altLang="en-US"/>
              <a:pPr/>
              <a:t>‹#›</a:t>
            </a:fld>
            <a:endParaRPr lang="en-US" altLang="en-US"/>
          </a:p>
        </p:txBody>
      </p:sp>
    </p:spTree>
    <p:extLst>
      <p:ext uri="{BB962C8B-B14F-4D97-AF65-F5344CB8AC3E}">
        <p14:creationId xmlns:p14="http://schemas.microsoft.com/office/powerpoint/2010/main" val="3795464670"/>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6C57CBA-863D-45EA-9CC8-EC401238B4D7}" type="slidenum">
              <a:rPr lang="en-US" altLang="en-US"/>
              <a:pPr/>
              <a:t>‹#›</a:t>
            </a:fld>
            <a:endParaRPr lang="en-US" altLang="en-US"/>
          </a:p>
        </p:txBody>
      </p:sp>
    </p:spTree>
    <p:extLst>
      <p:ext uri="{BB962C8B-B14F-4D97-AF65-F5344CB8AC3E}">
        <p14:creationId xmlns:p14="http://schemas.microsoft.com/office/powerpoint/2010/main" val="39824413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83E44-4C0F-4552-AD84-FDF65840DB3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7007793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DCA2C40-5256-4992-BE2B-9748C654A097}" type="slidenum">
              <a:rPr lang="en-US" altLang="en-US"/>
              <a:pPr/>
              <a:t>‹#›</a:t>
            </a:fld>
            <a:endParaRPr lang="en-US" altLang="en-US"/>
          </a:p>
        </p:txBody>
      </p:sp>
    </p:spTree>
    <p:extLst>
      <p:ext uri="{BB962C8B-B14F-4D97-AF65-F5344CB8AC3E}">
        <p14:creationId xmlns:p14="http://schemas.microsoft.com/office/powerpoint/2010/main" val="397466756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2512E9E-7653-41CB-97FC-C9D78D45402A}" type="slidenum">
              <a:rPr lang="en-US" altLang="en-US"/>
              <a:pPr/>
              <a:t>‹#›</a:t>
            </a:fld>
            <a:endParaRPr lang="en-US" altLang="en-US"/>
          </a:p>
        </p:txBody>
      </p:sp>
    </p:spTree>
    <p:extLst>
      <p:ext uri="{BB962C8B-B14F-4D97-AF65-F5344CB8AC3E}">
        <p14:creationId xmlns:p14="http://schemas.microsoft.com/office/powerpoint/2010/main" val="1478286401"/>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CADA407-795E-43FE-84EC-DEF07C8509C6}" type="slidenum">
              <a:rPr lang="en-US" altLang="en-US"/>
              <a:pPr/>
              <a:t>‹#›</a:t>
            </a:fld>
            <a:endParaRPr lang="en-US" altLang="en-US"/>
          </a:p>
        </p:txBody>
      </p:sp>
    </p:spTree>
    <p:extLst>
      <p:ext uri="{BB962C8B-B14F-4D97-AF65-F5344CB8AC3E}">
        <p14:creationId xmlns:p14="http://schemas.microsoft.com/office/powerpoint/2010/main" val="3529936239"/>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F61FC540-E20A-443B-812F-C7A128F3CDF7}" type="slidenum">
              <a:rPr lang="en-US" altLang="en-US"/>
              <a:pPr/>
              <a:t>‹#›</a:t>
            </a:fld>
            <a:endParaRPr lang="en-US" altLang="en-US"/>
          </a:p>
        </p:txBody>
      </p:sp>
    </p:spTree>
    <p:extLst>
      <p:ext uri="{BB962C8B-B14F-4D97-AF65-F5344CB8AC3E}">
        <p14:creationId xmlns:p14="http://schemas.microsoft.com/office/powerpoint/2010/main" val="2029805882"/>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36C0A768-823A-4CAD-8C4C-ED5B53AD3F18}" type="slidenum">
              <a:rPr lang="en-US" altLang="en-US"/>
              <a:pPr/>
              <a:t>‹#›</a:t>
            </a:fld>
            <a:endParaRPr lang="en-US" altLang="en-US"/>
          </a:p>
        </p:txBody>
      </p:sp>
    </p:spTree>
    <p:extLst>
      <p:ext uri="{BB962C8B-B14F-4D97-AF65-F5344CB8AC3E}">
        <p14:creationId xmlns:p14="http://schemas.microsoft.com/office/powerpoint/2010/main" val="2429365128"/>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A46FFDFC-EB2E-4B25-A2EC-0BCC32208105}" type="slidenum">
              <a:rPr lang="en-US" altLang="en-US"/>
              <a:pPr/>
              <a:t>‹#›</a:t>
            </a:fld>
            <a:endParaRPr lang="en-US" altLang="en-US"/>
          </a:p>
        </p:txBody>
      </p:sp>
    </p:spTree>
    <p:extLst>
      <p:ext uri="{BB962C8B-B14F-4D97-AF65-F5344CB8AC3E}">
        <p14:creationId xmlns:p14="http://schemas.microsoft.com/office/powerpoint/2010/main" val="355834516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6192EB00-9D30-4BDC-87FD-B740C5F68670}" type="slidenum">
              <a:rPr lang="en-US" altLang="en-US"/>
              <a:pPr/>
              <a:t>‹#›</a:t>
            </a:fld>
            <a:endParaRPr lang="en-US" altLang="en-US"/>
          </a:p>
        </p:txBody>
      </p:sp>
    </p:spTree>
    <p:extLst>
      <p:ext uri="{BB962C8B-B14F-4D97-AF65-F5344CB8AC3E}">
        <p14:creationId xmlns:p14="http://schemas.microsoft.com/office/powerpoint/2010/main" val="268894665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4E049360-F0E2-4DAD-95B1-E5D0CB18FAD8}" type="slidenum">
              <a:rPr lang="en-US" altLang="en-US"/>
              <a:pPr/>
              <a:t>‹#›</a:t>
            </a:fld>
            <a:endParaRPr lang="en-US" altLang="en-US"/>
          </a:p>
        </p:txBody>
      </p:sp>
    </p:spTree>
    <p:extLst>
      <p:ext uri="{BB962C8B-B14F-4D97-AF65-F5344CB8AC3E}">
        <p14:creationId xmlns:p14="http://schemas.microsoft.com/office/powerpoint/2010/main" val="265762748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5D3167CA-B0AC-48E7-B0C1-7E5176559AB0}" type="slidenum">
              <a:rPr lang="en-US" altLang="en-US"/>
              <a:pPr/>
              <a:t>‹#›</a:t>
            </a:fld>
            <a:endParaRPr lang="en-US" altLang="en-US"/>
          </a:p>
        </p:txBody>
      </p:sp>
    </p:spTree>
    <p:extLst>
      <p:ext uri="{BB962C8B-B14F-4D97-AF65-F5344CB8AC3E}">
        <p14:creationId xmlns:p14="http://schemas.microsoft.com/office/powerpoint/2010/main" val="3363247711"/>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8C034F6-B8D1-4015-967C-B2ED7927F57A}" type="slidenum">
              <a:rPr lang="en-US" altLang="en-US"/>
              <a:pPr/>
              <a:t>‹#›</a:t>
            </a:fld>
            <a:endParaRPr lang="en-US" altLang="en-US"/>
          </a:p>
        </p:txBody>
      </p:sp>
    </p:spTree>
    <p:extLst>
      <p:ext uri="{BB962C8B-B14F-4D97-AF65-F5344CB8AC3E}">
        <p14:creationId xmlns:p14="http://schemas.microsoft.com/office/powerpoint/2010/main" val="39347911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Stoker9781133103943-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400" y="1012825"/>
            <a:ext cx="37560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4953000" y="2057400"/>
            <a:ext cx="3810000" cy="990600"/>
          </a:xfrm>
        </p:spPr>
        <p:txBody>
          <a:bodyPr/>
          <a:lstStyle>
            <a:lvl1pPr algn="ctr">
              <a:defRPr>
                <a:solidFill>
                  <a:schemeClr val="tx1"/>
                </a:solidFill>
              </a:defRPr>
            </a:lvl1pPr>
          </a:lstStyle>
          <a:p>
            <a:r>
              <a:rPr lang="en-US"/>
              <a:t>Click to edit Master title style</a:t>
            </a:r>
          </a:p>
        </p:txBody>
      </p:sp>
      <p:sp>
        <p:nvSpPr>
          <p:cNvPr id="120836" name="Rectangle 4"/>
          <p:cNvSpPr>
            <a:spLocks noGrp="1" noChangeArrowheads="1"/>
          </p:cNvSpPr>
          <p:nvPr>
            <p:ph type="subTitle" idx="1"/>
          </p:nvPr>
        </p:nvSpPr>
        <p:spPr>
          <a:xfrm>
            <a:off x="5334000" y="3352800"/>
            <a:ext cx="3136900" cy="822325"/>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28768023"/>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253C5F1-1D24-4407-8012-C514340A9094}" type="slidenum">
              <a:rPr lang="en-US" altLang="en-US"/>
              <a:pPr/>
              <a:t>‹#›</a:t>
            </a:fld>
            <a:endParaRPr lang="en-US" altLang="en-US"/>
          </a:p>
        </p:txBody>
      </p:sp>
    </p:spTree>
    <p:extLst>
      <p:ext uri="{BB962C8B-B14F-4D97-AF65-F5344CB8AC3E}">
        <p14:creationId xmlns:p14="http://schemas.microsoft.com/office/powerpoint/2010/main" val="3880852251"/>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AC0411B5-9E83-4BD3-848B-2CEFCF9641F3}" type="slidenum">
              <a:rPr lang="en-US" altLang="en-US"/>
              <a:pPr/>
              <a:t>‹#›</a:t>
            </a:fld>
            <a:endParaRPr lang="en-US" altLang="en-US"/>
          </a:p>
        </p:txBody>
      </p:sp>
    </p:spTree>
    <p:extLst>
      <p:ext uri="{BB962C8B-B14F-4D97-AF65-F5344CB8AC3E}">
        <p14:creationId xmlns:p14="http://schemas.microsoft.com/office/powerpoint/2010/main" val="4110262696"/>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BC96817-A15B-4807-B83D-2EE088E0B088}" type="slidenum">
              <a:rPr lang="en-US" altLang="en-US"/>
              <a:pPr/>
              <a:t>‹#›</a:t>
            </a:fld>
            <a:endParaRPr lang="en-US" altLang="en-US"/>
          </a:p>
        </p:txBody>
      </p:sp>
    </p:spTree>
    <p:extLst>
      <p:ext uri="{BB962C8B-B14F-4D97-AF65-F5344CB8AC3E}">
        <p14:creationId xmlns:p14="http://schemas.microsoft.com/office/powerpoint/2010/main" val="259462806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B5B6223B-0E6C-43A1-94EF-26245E1E5262}" type="slidenum">
              <a:rPr lang="en-US" altLang="en-US"/>
              <a:pPr/>
              <a:t>‹#›</a:t>
            </a:fld>
            <a:endParaRPr lang="en-US" altLang="en-US"/>
          </a:p>
        </p:txBody>
      </p:sp>
    </p:spTree>
    <p:extLst>
      <p:ext uri="{BB962C8B-B14F-4D97-AF65-F5344CB8AC3E}">
        <p14:creationId xmlns:p14="http://schemas.microsoft.com/office/powerpoint/2010/main" val="303581247"/>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5C49700-35F9-4B50-9A81-E78D757A8734}" type="slidenum">
              <a:rPr lang="en-US" altLang="en-US"/>
              <a:pPr/>
              <a:t>‹#›</a:t>
            </a:fld>
            <a:endParaRPr lang="en-US" altLang="en-US"/>
          </a:p>
        </p:txBody>
      </p:sp>
    </p:spTree>
    <p:extLst>
      <p:ext uri="{BB962C8B-B14F-4D97-AF65-F5344CB8AC3E}">
        <p14:creationId xmlns:p14="http://schemas.microsoft.com/office/powerpoint/2010/main" val="1662465562"/>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9BDC10E-F450-4D8A-B345-1EC2C7B07807}" type="slidenum">
              <a:rPr lang="en-US" altLang="en-US"/>
              <a:pPr/>
              <a:t>‹#›</a:t>
            </a:fld>
            <a:endParaRPr lang="en-US" altLang="en-US"/>
          </a:p>
        </p:txBody>
      </p:sp>
    </p:spTree>
    <p:extLst>
      <p:ext uri="{BB962C8B-B14F-4D97-AF65-F5344CB8AC3E}">
        <p14:creationId xmlns:p14="http://schemas.microsoft.com/office/powerpoint/2010/main" val="270609942"/>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66E4C94B-A799-42D4-9336-9F1FF1524E2B}" type="slidenum">
              <a:rPr lang="en-US" altLang="en-US"/>
              <a:pPr/>
              <a:t>‹#›</a:t>
            </a:fld>
            <a:endParaRPr lang="en-US" altLang="en-US"/>
          </a:p>
        </p:txBody>
      </p:sp>
    </p:spTree>
    <p:extLst>
      <p:ext uri="{BB962C8B-B14F-4D97-AF65-F5344CB8AC3E}">
        <p14:creationId xmlns:p14="http://schemas.microsoft.com/office/powerpoint/2010/main" val="817049855"/>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6F4CEB7C-553F-465C-A205-6B0B13768F9D}" type="slidenum">
              <a:rPr lang="en-US" altLang="en-US"/>
              <a:pPr/>
              <a:t>‹#›</a:t>
            </a:fld>
            <a:endParaRPr lang="en-US" altLang="en-US"/>
          </a:p>
        </p:txBody>
      </p:sp>
    </p:spTree>
    <p:extLst>
      <p:ext uri="{BB962C8B-B14F-4D97-AF65-F5344CB8AC3E}">
        <p14:creationId xmlns:p14="http://schemas.microsoft.com/office/powerpoint/2010/main" val="1446617128"/>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8AE9DEA7-E6A3-4E9B-AE9C-5AD61AA25E46}" type="slidenum">
              <a:rPr lang="en-US" altLang="en-US"/>
              <a:pPr/>
              <a:t>‹#›</a:t>
            </a:fld>
            <a:endParaRPr lang="en-US" altLang="en-US"/>
          </a:p>
        </p:txBody>
      </p:sp>
    </p:spTree>
    <p:extLst>
      <p:ext uri="{BB962C8B-B14F-4D97-AF65-F5344CB8AC3E}">
        <p14:creationId xmlns:p14="http://schemas.microsoft.com/office/powerpoint/2010/main" val="2759676968"/>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EB6BFA01-DB19-45F9-B3B8-D40D9DF1F864}" type="slidenum">
              <a:rPr lang="en-US" altLang="en-US"/>
              <a:pPr/>
              <a:t>‹#›</a:t>
            </a:fld>
            <a:endParaRPr lang="en-US" altLang="en-US"/>
          </a:p>
        </p:txBody>
      </p:sp>
    </p:spTree>
    <p:extLst>
      <p:ext uri="{BB962C8B-B14F-4D97-AF65-F5344CB8AC3E}">
        <p14:creationId xmlns:p14="http://schemas.microsoft.com/office/powerpoint/2010/main" val="6965270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1C1BC13A-D1B0-48C5-B9F9-10CDBBD96E07}" type="slidenum">
              <a:rPr lang="en-US" altLang="en-US"/>
              <a:pPr/>
              <a:t>‹#›</a:t>
            </a:fld>
            <a:endParaRPr lang="en-US" altLang="en-US"/>
          </a:p>
        </p:txBody>
      </p:sp>
    </p:spTree>
    <p:extLst>
      <p:ext uri="{BB962C8B-B14F-4D97-AF65-F5344CB8AC3E}">
        <p14:creationId xmlns:p14="http://schemas.microsoft.com/office/powerpoint/2010/main" val="3142174917"/>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68423FC0-EB2F-434C-B9EE-4210D44CAC63}" type="slidenum">
              <a:rPr lang="en-US" altLang="en-US"/>
              <a:pPr/>
              <a:t>‹#›</a:t>
            </a:fld>
            <a:endParaRPr lang="en-US" altLang="en-US"/>
          </a:p>
        </p:txBody>
      </p:sp>
    </p:spTree>
    <p:extLst>
      <p:ext uri="{BB962C8B-B14F-4D97-AF65-F5344CB8AC3E}">
        <p14:creationId xmlns:p14="http://schemas.microsoft.com/office/powerpoint/2010/main" val="76185756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353202F-865B-4D5C-8D1E-6CDDD66AB5C1}" type="slidenum">
              <a:rPr lang="en-US" altLang="en-US"/>
              <a:pPr/>
              <a:t>‹#›</a:t>
            </a:fld>
            <a:endParaRPr lang="en-US" altLang="en-US"/>
          </a:p>
        </p:txBody>
      </p:sp>
    </p:spTree>
    <p:extLst>
      <p:ext uri="{BB962C8B-B14F-4D97-AF65-F5344CB8AC3E}">
        <p14:creationId xmlns:p14="http://schemas.microsoft.com/office/powerpoint/2010/main" val="4117060808"/>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D2AD9F9-99FE-40AC-A6FB-61D2A4178917}" type="slidenum">
              <a:rPr lang="en-US" altLang="en-US"/>
              <a:pPr/>
              <a:t>‹#›</a:t>
            </a:fld>
            <a:endParaRPr lang="en-US" altLang="en-US"/>
          </a:p>
        </p:txBody>
      </p:sp>
    </p:spTree>
    <p:extLst>
      <p:ext uri="{BB962C8B-B14F-4D97-AF65-F5344CB8AC3E}">
        <p14:creationId xmlns:p14="http://schemas.microsoft.com/office/powerpoint/2010/main" val="181967410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E4EFF75-A91E-4C65-8F0D-FBBCE8545572}" type="slidenum">
              <a:rPr lang="en-US" altLang="en-US"/>
              <a:pPr/>
              <a:t>‹#›</a:t>
            </a:fld>
            <a:endParaRPr lang="en-US" altLang="en-US"/>
          </a:p>
        </p:txBody>
      </p:sp>
    </p:spTree>
    <p:extLst>
      <p:ext uri="{BB962C8B-B14F-4D97-AF65-F5344CB8AC3E}">
        <p14:creationId xmlns:p14="http://schemas.microsoft.com/office/powerpoint/2010/main" val="3692602471"/>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E55E24B8-05B6-48F5-84FF-5CF9C380D7FA}" type="slidenum">
              <a:rPr lang="en-US" altLang="en-US"/>
              <a:pPr/>
              <a:t>‹#›</a:t>
            </a:fld>
            <a:endParaRPr lang="en-US" altLang="en-US"/>
          </a:p>
        </p:txBody>
      </p:sp>
    </p:spTree>
    <p:extLst>
      <p:ext uri="{BB962C8B-B14F-4D97-AF65-F5344CB8AC3E}">
        <p14:creationId xmlns:p14="http://schemas.microsoft.com/office/powerpoint/2010/main" val="3652699215"/>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2E71E23-12E2-4FC8-A364-3EDCBC7DB2C6}" type="slidenum">
              <a:rPr lang="en-US" altLang="en-US"/>
              <a:pPr/>
              <a:t>‹#›</a:t>
            </a:fld>
            <a:endParaRPr lang="en-US" altLang="en-US"/>
          </a:p>
        </p:txBody>
      </p:sp>
    </p:spTree>
    <p:extLst>
      <p:ext uri="{BB962C8B-B14F-4D97-AF65-F5344CB8AC3E}">
        <p14:creationId xmlns:p14="http://schemas.microsoft.com/office/powerpoint/2010/main" val="1954797364"/>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0A916850-7785-45E5-A01C-7E5B23520A8F}" type="slidenum">
              <a:rPr lang="en-US" altLang="en-US"/>
              <a:pPr/>
              <a:t>‹#›</a:t>
            </a:fld>
            <a:endParaRPr lang="en-US" altLang="en-US"/>
          </a:p>
        </p:txBody>
      </p:sp>
    </p:spTree>
    <p:extLst>
      <p:ext uri="{BB962C8B-B14F-4D97-AF65-F5344CB8AC3E}">
        <p14:creationId xmlns:p14="http://schemas.microsoft.com/office/powerpoint/2010/main" val="7898475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D4564B1F-10BE-4194-93E5-8A91FF25BCEB}" type="slidenum">
              <a:rPr lang="en-US" altLang="en-US"/>
              <a:pPr/>
              <a:t>‹#›</a:t>
            </a:fld>
            <a:endParaRPr lang="en-US" altLang="en-US"/>
          </a:p>
        </p:txBody>
      </p:sp>
    </p:spTree>
    <p:extLst>
      <p:ext uri="{BB962C8B-B14F-4D97-AF65-F5344CB8AC3E}">
        <p14:creationId xmlns:p14="http://schemas.microsoft.com/office/powerpoint/2010/main" val="2612029541"/>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7BD48F79-B012-4DBD-9B41-3E214809A3A5}" type="slidenum">
              <a:rPr lang="en-US" altLang="en-US"/>
              <a:pPr/>
              <a:t>‹#›</a:t>
            </a:fld>
            <a:endParaRPr lang="en-US" altLang="en-US"/>
          </a:p>
        </p:txBody>
      </p:sp>
    </p:spTree>
    <p:extLst>
      <p:ext uri="{BB962C8B-B14F-4D97-AF65-F5344CB8AC3E}">
        <p14:creationId xmlns:p14="http://schemas.microsoft.com/office/powerpoint/2010/main" val="2809262643"/>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0927857B-C44C-48DF-8F4C-E0A0589E8964}" type="slidenum">
              <a:rPr lang="en-US" altLang="en-US"/>
              <a:pPr/>
              <a:t>‹#›</a:t>
            </a:fld>
            <a:endParaRPr lang="en-US" altLang="en-US"/>
          </a:p>
        </p:txBody>
      </p:sp>
    </p:spTree>
    <p:extLst>
      <p:ext uri="{BB962C8B-B14F-4D97-AF65-F5344CB8AC3E}">
        <p14:creationId xmlns:p14="http://schemas.microsoft.com/office/powerpoint/2010/main" val="14483103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57CAEA8F-F336-40C0-9FEC-0DA509F2F62D}" type="slidenum">
              <a:rPr lang="en-US" altLang="en-US"/>
              <a:pPr/>
              <a:t>‹#›</a:t>
            </a:fld>
            <a:endParaRPr lang="en-US" altLang="en-US"/>
          </a:p>
        </p:txBody>
      </p:sp>
    </p:spTree>
    <p:extLst>
      <p:ext uri="{BB962C8B-B14F-4D97-AF65-F5344CB8AC3E}">
        <p14:creationId xmlns:p14="http://schemas.microsoft.com/office/powerpoint/2010/main" val="4084154176"/>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084D0BC7-CEB3-4DE8-80AA-DC37B3195E50}" type="slidenum">
              <a:rPr lang="en-US" altLang="en-US"/>
              <a:pPr/>
              <a:t>‹#›</a:t>
            </a:fld>
            <a:endParaRPr lang="en-US" altLang="en-US"/>
          </a:p>
        </p:txBody>
      </p:sp>
    </p:spTree>
    <p:extLst>
      <p:ext uri="{BB962C8B-B14F-4D97-AF65-F5344CB8AC3E}">
        <p14:creationId xmlns:p14="http://schemas.microsoft.com/office/powerpoint/2010/main" val="1557291371"/>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A7DE8573-7B00-4C9E-B467-31D91BEFAED9}" type="slidenum">
              <a:rPr lang="en-US" altLang="en-US"/>
              <a:pPr/>
              <a:t>‹#›</a:t>
            </a:fld>
            <a:endParaRPr lang="en-US" altLang="en-US"/>
          </a:p>
        </p:txBody>
      </p:sp>
    </p:spTree>
    <p:extLst>
      <p:ext uri="{BB962C8B-B14F-4D97-AF65-F5344CB8AC3E}">
        <p14:creationId xmlns:p14="http://schemas.microsoft.com/office/powerpoint/2010/main" val="3784174144"/>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5616245B-6C91-4D51-8E00-B699BEDC6602}" type="slidenum">
              <a:rPr lang="en-US" altLang="en-US"/>
              <a:pPr/>
              <a:t>‹#›</a:t>
            </a:fld>
            <a:endParaRPr lang="en-US" altLang="en-US"/>
          </a:p>
        </p:txBody>
      </p:sp>
    </p:spTree>
    <p:extLst>
      <p:ext uri="{BB962C8B-B14F-4D97-AF65-F5344CB8AC3E}">
        <p14:creationId xmlns:p14="http://schemas.microsoft.com/office/powerpoint/2010/main" val="4141625568"/>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A73FE4AF-DCCA-4E7C-B8C3-DE306B3598E8}" type="slidenum">
              <a:rPr lang="en-US" altLang="en-US"/>
              <a:pPr/>
              <a:t>‹#›</a:t>
            </a:fld>
            <a:endParaRPr lang="en-US" altLang="en-US"/>
          </a:p>
        </p:txBody>
      </p:sp>
    </p:spTree>
    <p:extLst>
      <p:ext uri="{BB962C8B-B14F-4D97-AF65-F5344CB8AC3E}">
        <p14:creationId xmlns:p14="http://schemas.microsoft.com/office/powerpoint/2010/main" val="1392090974"/>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BBA2BF0A-3BAD-45DA-AC11-92230827D116}" type="slidenum">
              <a:rPr lang="en-US" altLang="en-US"/>
              <a:pPr/>
              <a:t>‹#›</a:t>
            </a:fld>
            <a:endParaRPr lang="en-US" altLang="en-US"/>
          </a:p>
        </p:txBody>
      </p:sp>
    </p:spTree>
    <p:extLst>
      <p:ext uri="{BB962C8B-B14F-4D97-AF65-F5344CB8AC3E}">
        <p14:creationId xmlns:p14="http://schemas.microsoft.com/office/powerpoint/2010/main" val="1483676386"/>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0D2A9651-B37B-4055-BE7C-93B8115E6AAC}" type="slidenum">
              <a:rPr lang="en-US" altLang="en-US"/>
              <a:pPr/>
              <a:t>‹#›</a:t>
            </a:fld>
            <a:endParaRPr lang="en-US" altLang="en-US"/>
          </a:p>
        </p:txBody>
      </p:sp>
    </p:spTree>
    <p:extLst>
      <p:ext uri="{BB962C8B-B14F-4D97-AF65-F5344CB8AC3E}">
        <p14:creationId xmlns:p14="http://schemas.microsoft.com/office/powerpoint/2010/main" val="2617900194"/>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2779B6F1-7E4A-4E31-87F6-2870A3C1720D}" type="slidenum">
              <a:rPr lang="en-US" altLang="en-US"/>
              <a:pPr/>
              <a:t>‹#›</a:t>
            </a:fld>
            <a:endParaRPr lang="en-US" altLang="en-US"/>
          </a:p>
        </p:txBody>
      </p:sp>
    </p:spTree>
    <p:extLst>
      <p:ext uri="{BB962C8B-B14F-4D97-AF65-F5344CB8AC3E}">
        <p14:creationId xmlns:p14="http://schemas.microsoft.com/office/powerpoint/2010/main" val="134218405"/>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34C4F57A-AC7B-4523-B352-F01A637B08CE}" type="slidenum">
              <a:rPr lang="en-US" altLang="en-US"/>
              <a:pPr/>
              <a:t>‹#›</a:t>
            </a:fld>
            <a:endParaRPr lang="en-US" altLang="en-US"/>
          </a:p>
        </p:txBody>
      </p:sp>
    </p:spTree>
    <p:extLst>
      <p:ext uri="{BB962C8B-B14F-4D97-AF65-F5344CB8AC3E}">
        <p14:creationId xmlns:p14="http://schemas.microsoft.com/office/powerpoint/2010/main" val="365612366"/>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fld id="{6D9658B4-81D6-4E0A-AD8E-F28927CCDB04}" type="slidenum">
              <a:rPr lang="en-US" altLang="en-US"/>
              <a:pPr/>
              <a:t>‹#›</a:t>
            </a:fld>
            <a:endParaRPr lang="en-US" altLang="en-US"/>
          </a:p>
        </p:txBody>
      </p:sp>
    </p:spTree>
    <p:extLst>
      <p:ext uri="{BB962C8B-B14F-4D97-AF65-F5344CB8AC3E}">
        <p14:creationId xmlns:p14="http://schemas.microsoft.com/office/powerpoint/2010/main" val="3909971726"/>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fld id="{3F37CE4D-9F72-49F1-871E-E14223B6A6F2}" type="slidenum">
              <a:rPr lang="en-US" altLang="en-US"/>
              <a:pPr/>
              <a:t>‹#›</a:t>
            </a:fld>
            <a:endParaRPr lang="en-US" altLang="en-US"/>
          </a:p>
        </p:txBody>
      </p:sp>
    </p:spTree>
    <p:extLst>
      <p:ext uri="{BB962C8B-B14F-4D97-AF65-F5344CB8AC3E}">
        <p14:creationId xmlns:p14="http://schemas.microsoft.com/office/powerpoint/2010/main" val="5862533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00BBEC9A-03D1-4880-AC2F-09E3FC1F4B1C}" type="slidenum">
              <a:rPr lang="en-US" altLang="en-US"/>
              <a:pPr/>
              <a:t>‹#›</a:t>
            </a:fld>
            <a:endParaRPr lang="en-US" altLang="en-US"/>
          </a:p>
        </p:txBody>
      </p:sp>
    </p:spTree>
    <p:extLst>
      <p:ext uri="{BB962C8B-B14F-4D97-AF65-F5344CB8AC3E}">
        <p14:creationId xmlns:p14="http://schemas.microsoft.com/office/powerpoint/2010/main" val="2019105461"/>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fld id="{EC23220A-A9A3-40D2-B86E-4F1F61AB58D6}" type="slidenum">
              <a:rPr lang="en-US" altLang="en-US"/>
              <a:pPr/>
              <a:t>‹#›</a:t>
            </a:fld>
            <a:endParaRPr lang="en-US" altLang="en-US"/>
          </a:p>
        </p:txBody>
      </p:sp>
    </p:spTree>
    <p:extLst>
      <p:ext uri="{BB962C8B-B14F-4D97-AF65-F5344CB8AC3E}">
        <p14:creationId xmlns:p14="http://schemas.microsoft.com/office/powerpoint/2010/main" val="2836515389"/>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26402FF1-62F9-4257-88A1-D401787EEF05}" type="slidenum">
              <a:rPr lang="en-US" altLang="en-US"/>
              <a:pPr/>
              <a:t>‹#›</a:t>
            </a:fld>
            <a:endParaRPr lang="en-US" altLang="en-US"/>
          </a:p>
        </p:txBody>
      </p:sp>
    </p:spTree>
    <p:extLst>
      <p:ext uri="{BB962C8B-B14F-4D97-AF65-F5344CB8AC3E}">
        <p14:creationId xmlns:p14="http://schemas.microsoft.com/office/powerpoint/2010/main" val="3093494814"/>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DCCF1E71-AD39-4308-91F5-8E7F0FFE82C5}" type="slidenum">
              <a:rPr lang="en-US" altLang="en-US"/>
              <a:pPr/>
              <a:t>‹#›</a:t>
            </a:fld>
            <a:endParaRPr lang="en-US" altLang="en-US"/>
          </a:p>
        </p:txBody>
      </p:sp>
    </p:spTree>
    <p:extLst>
      <p:ext uri="{BB962C8B-B14F-4D97-AF65-F5344CB8AC3E}">
        <p14:creationId xmlns:p14="http://schemas.microsoft.com/office/powerpoint/2010/main" val="1434535480"/>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2FE0C464-664B-4404-8320-CF8755C9582B}" type="slidenum">
              <a:rPr lang="en-US" altLang="en-US"/>
              <a:pPr/>
              <a:t>‹#›</a:t>
            </a:fld>
            <a:endParaRPr lang="en-US" altLang="en-US"/>
          </a:p>
        </p:txBody>
      </p:sp>
    </p:spTree>
    <p:extLst>
      <p:ext uri="{BB962C8B-B14F-4D97-AF65-F5344CB8AC3E}">
        <p14:creationId xmlns:p14="http://schemas.microsoft.com/office/powerpoint/2010/main" val="4215512005"/>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8D59074F-844B-451B-9EB5-06B4BE471FFD}" type="slidenum">
              <a:rPr lang="en-US" altLang="en-US"/>
              <a:pPr/>
              <a:t>‹#›</a:t>
            </a:fld>
            <a:endParaRPr lang="en-US" altLang="en-US"/>
          </a:p>
        </p:txBody>
      </p:sp>
    </p:spTree>
    <p:extLst>
      <p:ext uri="{BB962C8B-B14F-4D97-AF65-F5344CB8AC3E}">
        <p14:creationId xmlns:p14="http://schemas.microsoft.com/office/powerpoint/2010/main" val="36257903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8"/>
          <p:cNvSpPr>
            <a:spLocks noGrp="1" noChangeArrowheads="1"/>
          </p:cNvSpPr>
          <p:nvPr>
            <p:ph type="sldNum" sz="quarter" idx="11"/>
          </p:nvPr>
        </p:nvSpPr>
        <p:spPr>
          <a:ln/>
        </p:spPr>
        <p:txBody>
          <a:bodyPr/>
          <a:lstStyle>
            <a:lvl1pPr>
              <a:defRPr/>
            </a:lvl1pPr>
          </a:lstStyle>
          <a:p>
            <a:fld id="{3F0D5A0A-BBE1-4E53-BAD6-56BD68782893}" type="slidenum">
              <a:rPr lang="en-US" altLang="en-US"/>
              <a:pPr/>
              <a:t>‹#›</a:t>
            </a:fld>
            <a:endParaRPr lang="en-US" altLang="en-US"/>
          </a:p>
        </p:txBody>
      </p:sp>
    </p:spTree>
    <p:extLst>
      <p:ext uri="{BB962C8B-B14F-4D97-AF65-F5344CB8AC3E}">
        <p14:creationId xmlns:p14="http://schemas.microsoft.com/office/powerpoint/2010/main" val="34524936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8"/>
          <p:cNvSpPr>
            <a:spLocks noGrp="1" noChangeArrowheads="1"/>
          </p:cNvSpPr>
          <p:nvPr>
            <p:ph type="sldNum" sz="quarter" idx="11"/>
          </p:nvPr>
        </p:nvSpPr>
        <p:spPr>
          <a:ln/>
        </p:spPr>
        <p:txBody>
          <a:bodyPr/>
          <a:lstStyle>
            <a:lvl1pPr>
              <a:defRPr/>
            </a:lvl1pPr>
          </a:lstStyle>
          <a:p>
            <a:fld id="{0BCA8280-7BD4-4A30-BE97-E5047C32F6E8}" type="slidenum">
              <a:rPr lang="en-US" altLang="en-US"/>
              <a:pPr/>
              <a:t>‹#›</a:t>
            </a:fld>
            <a:endParaRPr lang="en-US" altLang="en-US"/>
          </a:p>
        </p:txBody>
      </p:sp>
    </p:spTree>
    <p:extLst>
      <p:ext uri="{BB962C8B-B14F-4D97-AF65-F5344CB8AC3E}">
        <p14:creationId xmlns:p14="http://schemas.microsoft.com/office/powerpoint/2010/main" val="265939385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8"/>
          <p:cNvSpPr>
            <a:spLocks noGrp="1" noChangeArrowheads="1"/>
          </p:cNvSpPr>
          <p:nvPr>
            <p:ph type="sldNum" sz="quarter" idx="11"/>
          </p:nvPr>
        </p:nvSpPr>
        <p:spPr>
          <a:ln/>
        </p:spPr>
        <p:txBody>
          <a:bodyPr/>
          <a:lstStyle>
            <a:lvl1pPr>
              <a:defRPr/>
            </a:lvl1pPr>
          </a:lstStyle>
          <a:p>
            <a:fld id="{AB13EEF0-B811-4967-81B1-E89FCE24056B}" type="slidenum">
              <a:rPr lang="en-US" altLang="en-US"/>
              <a:pPr/>
              <a:t>‹#›</a:t>
            </a:fld>
            <a:endParaRPr lang="en-US" altLang="en-US"/>
          </a:p>
        </p:txBody>
      </p:sp>
    </p:spTree>
    <p:extLst>
      <p:ext uri="{BB962C8B-B14F-4D97-AF65-F5344CB8AC3E}">
        <p14:creationId xmlns:p14="http://schemas.microsoft.com/office/powerpoint/2010/main" val="34814897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85B91A4C-76A0-4B68-BF8C-411D3665E785}" type="slidenum">
              <a:rPr lang="en-US" altLang="en-US"/>
              <a:pPr/>
              <a:t>‹#›</a:t>
            </a:fld>
            <a:endParaRPr lang="en-US" altLang="en-US"/>
          </a:p>
        </p:txBody>
      </p:sp>
    </p:spTree>
    <p:extLst>
      <p:ext uri="{BB962C8B-B14F-4D97-AF65-F5344CB8AC3E}">
        <p14:creationId xmlns:p14="http://schemas.microsoft.com/office/powerpoint/2010/main" val="4205455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83E44-4C0F-4552-AD84-FDF65840DB3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115364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ADDD7010-D1BE-4C00-955A-43B39EFB4A6E}" type="slidenum">
              <a:rPr lang="en-US" altLang="en-US"/>
              <a:pPr/>
              <a:t>‹#›</a:t>
            </a:fld>
            <a:endParaRPr lang="en-US" altLang="en-US"/>
          </a:p>
        </p:txBody>
      </p:sp>
    </p:spTree>
    <p:extLst>
      <p:ext uri="{BB962C8B-B14F-4D97-AF65-F5344CB8AC3E}">
        <p14:creationId xmlns:p14="http://schemas.microsoft.com/office/powerpoint/2010/main" val="112566531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B3E39DE1-9A0F-4D9F-98DD-F1E8A1B542D5}" type="slidenum">
              <a:rPr lang="en-US" altLang="en-US"/>
              <a:pPr/>
              <a:t>‹#›</a:t>
            </a:fld>
            <a:endParaRPr lang="en-US" altLang="en-US"/>
          </a:p>
        </p:txBody>
      </p:sp>
    </p:spTree>
    <p:extLst>
      <p:ext uri="{BB962C8B-B14F-4D97-AF65-F5344CB8AC3E}">
        <p14:creationId xmlns:p14="http://schemas.microsoft.com/office/powerpoint/2010/main" val="139525750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2CB33B2A-58F2-4847-AA1A-60C076B9E159}" type="slidenum">
              <a:rPr lang="en-US" altLang="en-US"/>
              <a:pPr/>
              <a:t>‹#›</a:t>
            </a:fld>
            <a:endParaRPr lang="en-US" altLang="en-US"/>
          </a:p>
        </p:txBody>
      </p:sp>
    </p:spTree>
    <p:extLst>
      <p:ext uri="{BB962C8B-B14F-4D97-AF65-F5344CB8AC3E}">
        <p14:creationId xmlns:p14="http://schemas.microsoft.com/office/powerpoint/2010/main" val="212062683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247DACB6-3BC5-4C63-AC0A-1EEE348E110E}" type="slidenum">
              <a:rPr lang="en-US" altLang="en-US"/>
              <a:pPr/>
              <a:t>‹#›</a:t>
            </a:fld>
            <a:endParaRPr lang="en-US" altLang="en-US"/>
          </a:p>
        </p:txBody>
      </p:sp>
    </p:spTree>
    <p:extLst>
      <p:ext uri="{BB962C8B-B14F-4D97-AF65-F5344CB8AC3E}">
        <p14:creationId xmlns:p14="http://schemas.microsoft.com/office/powerpoint/2010/main" val="169334563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7623BAB8-C0F3-4900-92EF-2BAF9CF1EDB6}" type="slidenum">
              <a:rPr lang="en-US" altLang="en-US"/>
              <a:pPr/>
              <a:t>‹#›</a:t>
            </a:fld>
            <a:endParaRPr lang="en-US" altLang="en-US"/>
          </a:p>
        </p:txBody>
      </p:sp>
    </p:spTree>
    <p:extLst>
      <p:ext uri="{BB962C8B-B14F-4D97-AF65-F5344CB8AC3E}">
        <p14:creationId xmlns:p14="http://schemas.microsoft.com/office/powerpoint/2010/main" val="267929175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C4B5D36B-DF92-4CAF-A50E-93A18C355FFC}" type="slidenum">
              <a:rPr lang="en-US" altLang="en-US"/>
              <a:pPr/>
              <a:t>‹#›</a:t>
            </a:fld>
            <a:endParaRPr lang="en-US" altLang="en-US"/>
          </a:p>
        </p:txBody>
      </p:sp>
    </p:spTree>
    <p:extLst>
      <p:ext uri="{BB962C8B-B14F-4D97-AF65-F5344CB8AC3E}">
        <p14:creationId xmlns:p14="http://schemas.microsoft.com/office/powerpoint/2010/main" val="119991329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31C74A75-58F4-49ED-A110-F8439E2BBABE}" type="slidenum">
              <a:rPr lang="en-US" altLang="en-US"/>
              <a:pPr/>
              <a:t>‹#›</a:t>
            </a:fld>
            <a:endParaRPr lang="en-US" altLang="en-US"/>
          </a:p>
        </p:txBody>
      </p:sp>
    </p:spTree>
    <p:extLst>
      <p:ext uri="{BB962C8B-B14F-4D97-AF65-F5344CB8AC3E}">
        <p14:creationId xmlns:p14="http://schemas.microsoft.com/office/powerpoint/2010/main" val="57571181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1"/>
          <p:cNvSpPr>
            <a:spLocks noGrp="1" noChangeArrowheads="1"/>
          </p:cNvSpPr>
          <p:nvPr>
            <p:ph type="sldNum" sz="quarter" idx="11"/>
          </p:nvPr>
        </p:nvSpPr>
        <p:spPr>
          <a:ln/>
        </p:spPr>
        <p:txBody>
          <a:bodyPr/>
          <a:lstStyle>
            <a:lvl1pPr>
              <a:defRPr/>
            </a:lvl1pPr>
          </a:lstStyle>
          <a:p>
            <a:fld id="{4B2BE703-68D2-40CF-824A-F0BEE96BA4B1}" type="slidenum">
              <a:rPr lang="en-US" altLang="en-US"/>
              <a:pPr/>
              <a:t>‹#›</a:t>
            </a:fld>
            <a:endParaRPr lang="en-US" altLang="en-US"/>
          </a:p>
        </p:txBody>
      </p:sp>
    </p:spTree>
    <p:extLst>
      <p:ext uri="{BB962C8B-B14F-4D97-AF65-F5344CB8AC3E}">
        <p14:creationId xmlns:p14="http://schemas.microsoft.com/office/powerpoint/2010/main" val="21277946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1"/>
          <p:cNvSpPr>
            <a:spLocks noGrp="1" noChangeArrowheads="1"/>
          </p:cNvSpPr>
          <p:nvPr>
            <p:ph type="sldNum" sz="quarter" idx="11"/>
          </p:nvPr>
        </p:nvSpPr>
        <p:spPr>
          <a:ln/>
        </p:spPr>
        <p:txBody>
          <a:bodyPr/>
          <a:lstStyle>
            <a:lvl1pPr>
              <a:defRPr/>
            </a:lvl1pPr>
          </a:lstStyle>
          <a:p>
            <a:fld id="{0AB724C9-30B2-4C5C-844B-F7497E3C4856}" type="slidenum">
              <a:rPr lang="en-US" altLang="en-US"/>
              <a:pPr/>
              <a:t>‹#›</a:t>
            </a:fld>
            <a:endParaRPr lang="en-US" altLang="en-US"/>
          </a:p>
        </p:txBody>
      </p:sp>
    </p:spTree>
    <p:extLst>
      <p:ext uri="{BB962C8B-B14F-4D97-AF65-F5344CB8AC3E}">
        <p14:creationId xmlns:p14="http://schemas.microsoft.com/office/powerpoint/2010/main" val="38387389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1"/>
          <p:cNvSpPr>
            <a:spLocks noGrp="1" noChangeArrowheads="1"/>
          </p:cNvSpPr>
          <p:nvPr>
            <p:ph type="sldNum" sz="quarter" idx="11"/>
          </p:nvPr>
        </p:nvSpPr>
        <p:spPr>
          <a:ln/>
        </p:spPr>
        <p:txBody>
          <a:bodyPr/>
          <a:lstStyle>
            <a:lvl1pPr>
              <a:defRPr/>
            </a:lvl1pPr>
          </a:lstStyle>
          <a:p>
            <a:fld id="{44EA7F96-BED3-45D3-95C4-6B4A6275D4A9}" type="slidenum">
              <a:rPr lang="en-US" altLang="en-US"/>
              <a:pPr/>
              <a:t>‹#›</a:t>
            </a:fld>
            <a:endParaRPr lang="en-US" altLang="en-US"/>
          </a:p>
        </p:txBody>
      </p:sp>
    </p:spTree>
    <p:extLst>
      <p:ext uri="{BB962C8B-B14F-4D97-AF65-F5344CB8AC3E}">
        <p14:creationId xmlns:p14="http://schemas.microsoft.com/office/powerpoint/2010/main" val="12443376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D83E44-4C0F-4552-AD84-FDF65840DB3E}"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2351942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AA3779B5-A4B1-4E82-B06F-E93F811F2E06}" type="slidenum">
              <a:rPr lang="en-US" altLang="en-US"/>
              <a:pPr/>
              <a:t>‹#›</a:t>
            </a:fld>
            <a:endParaRPr lang="en-US" altLang="en-US"/>
          </a:p>
        </p:txBody>
      </p:sp>
    </p:spTree>
    <p:extLst>
      <p:ext uri="{BB962C8B-B14F-4D97-AF65-F5344CB8AC3E}">
        <p14:creationId xmlns:p14="http://schemas.microsoft.com/office/powerpoint/2010/main" val="39737678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191F027F-F406-49CD-8F7E-106DC08E30D5}" type="slidenum">
              <a:rPr lang="en-US" altLang="en-US"/>
              <a:pPr/>
              <a:t>‹#›</a:t>
            </a:fld>
            <a:endParaRPr lang="en-US" altLang="en-US"/>
          </a:p>
        </p:txBody>
      </p:sp>
    </p:spTree>
    <p:extLst>
      <p:ext uri="{BB962C8B-B14F-4D97-AF65-F5344CB8AC3E}">
        <p14:creationId xmlns:p14="http://schemas.microsoft.com/office/powerpoint/2010/main" val="205602755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884EA9D7-711C-4B9A-950C-2B59E1320602}" type="slidenum">
              <a:rPr lang="en-US" altLang="en-US"/>
              <a:pPr/>
              <a:t>‹#›</a:t>
            </a:fld>
            <a:endParaRPr lang="en-US" altLang="en-US"/>
          </a:p>
        </p:txBody>
      </p:sp>
    </p:spTree>
    <p:extLst>
      <p:ext uri="{BB962C8B-B14F-4D97-AF65-F5344CB8AC3E}">
        <p14:creationId xmlns:p14="http://schemas.microsoft.com/office/powerpoint/2010/main" val="186986597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74C0F219-C00D-48A5-BA42-A2C05CA82FAE}" type="slidenum">
              <a:rPr lang="en-US" altLang="en-US"/>
              <a:pPr/>
              <a:t>‹#›</a:t>
            </a:fld>
            <a:endParaRPr lang="en-US" altLang="en-US"/>
          </a:p>
        </p:txBody>
      </p:sp>
    </p:spTree>
    <p:extLst>
      <p:ext uri="{BB962C8B-B14F-4D97-AF65-F5344CB8AC3E}">
        <p14:creationId xmlns:p14="http://schemas.microsoft.com/office/powerpoint/2010/main" val="217429785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2A5ECB1E-EAA9-4CB4-B153-A495DA2C7384}" type="slidenum">
              <a:rPr lang="en-US" altLang="en-US"/>
              <a:pPr/>
              <a:t>‹#›</a:t>
            </a:fld>
            <a:endParaRPr lang="en-US" altLang="en-US"/>
          </a:p>
        </p:txBody>
      </p:sp>
    </p:spTree>
    <p:extLst>
      <p:ext uri="{BB962C8B-B14F-4D97-AF65-F5344CB8AC3E}">
        <p14:creationId xmlns:p14="http://schemas.microsoft.com/office/powerpoint/2010/main" val="360532611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6882895A-1F4F-40B8-A188-24D0E58D445C}" type="slidenum">
              <a:rPr lang="en-US" altLang="en-US"/>
              <a:pPr/>
              <a:t>‹#›</a:t>
            </a:fld>
            <a:endParaRPr lang="en-US" altLang="en-US"/>
          </a:p>
        </p:txBody>
      </p:sp>
    </p:spTree>
    <p:extLst>
      <p:ext uri="{BB962C8B-B14F-4D97-AF65-F5344CB8AC3E}">
        <p14:creationId xmlns:p14="http://schemas.microsoft.com/office/powerpoint/2010/main" val="285979522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89FF3C06-EDBE-4684-8385-BBD148177988}" type="slidenum">
              <a:rPr lang="en-US" altLang="en-US"/>
              <a:pPr/>
              <a:t>‹#›</a:t>
            </a:fld>
            <a:endParaRPr lang="en-US" altLang="en-US"/>
          </a:p>
        </p:txBody>
      </p:sp>
    </p:spTree>
    <p:extLst>
      <p:ext uri="{BB962C8B-B14F-4D97-AF65-F5344CB8AC3E}">
        <p14:creationId xmlns:p14="http://schemas.microsoft.com/office/powerpoint/2010/main" val="376135728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3A010F61-5CF5-4CC4-A75E-4B66D1470C69}" type="slidenum">
              <a:rPr lang="en-US" altLang="en-US"/>
              <a:pPr/>
              <a:t>‹#›</a:t>
            </a:fld>
            <a:endParaRPr lang="en-US" altLang="en-US"/>
          </a:p>
        </p:txBody>
      </p:sp>
    </p:spTree>
    <p:extLst>
      <p:ext uri="{BB962C8B-B14F-4D97-AF65-F5344CB8AC3E}">
        <p14:creationId xmlns:p14="http://schemas.microsoft.com/office/powerpoint/2010/main" val="392189672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7"/>
          <p:cNvSpPr>
            <a:spLocks noGrp="1" noChangeArrowheads="1"/>
          </p:cNvSpPr>
          <p:nvPr>
            <p:ph type="sldNum" sz="quarter" idx="11"/>
          </p:nvPr>
        </p:nvSpPr>
        <p:spPr>
          <a:ln/>
        </p:spPr>
        <p:txBody>
          <a:bodyPr/>
          <a:lstStyle>
            <a:lvl1pPr>
              <a:defRPr/>
            </a:lvl1pPr>
          </a:lstStyle>
          <a:p>
            <a:fld id="{A16D4574-9B7B-4693-941E-06641D845A07}" type="slidenum">
              <a:rPr lang="en-US" altLang="en-US"/>
              <a:pPr/>
              <a:t>‹#›</a:t>
            </a:fld>
            <a:endParaRPr lang="en-US" altLang="en-US"/>
          </a:p>
        </p:txBody>
      </p:sp>
    </p:spTree>
    <p:extLst>
      <p:ext uri="{BB962C8B-B14F-4D97-AF65-F5344CB8AC3E}">
        <p14:creationId xmlns:p14="http://schemas.microsoft.com/office/powerpoint/2010/main" val="419068600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7"/>
          <p:cNvSpPr>
            <a:spLocks noGrp="1" noChangeArrowheads="1"/>
          </p:cNvSpPr>
          <p:nvPr>
            <p:ph type="sldNum" sz="quarter" idx="11"/>
          </p:nvPr>
        </p:nvSpPr>
        <p:spPr>
          <a:ln/>
        </p:spPr>
        <p:txBody>
          <a:bodyPr/>
          <a:lstStyle>
            <a:lvl1pPr>
              <a:defRPr/>
            </a:lvl1pPr>
          </a:lstStyle>
          <a:p>
            <a:fld id="{6361627C-A99E-4E91-95DC-118CEEB351DE}" type="slidenum">
              <a:rPr lang="en-US" altLang="en-US"/>
              <a:pPr/>
              <a:t>‹#›</a:t>
            </a:fld>
            <a:endParaRPr lang="en-US" altLang="en-US"/>
          </a:p>
        </p:txBody>
      </p:sp>
    </p:spTree>
    <p:extLst>
      <p:ext uri="{BB962C8B-B14F-4D97-AF65-F5344CB8AC3E}">
        <p14:creationId xmlns:p14="http://schemas.microsoft.com/office/powerpoint/2010/main" val="20651155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83E44-4C0F-4552-AD84-FDF65840DB3E}"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656459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7"/>
          <p:cNvSpPr>
            <a:spLocks noGrp="1" noChangeArrowheads="1"/>
          </p:cNvSpPr>
          <p:nvPr>
            <p:ph type="sldNum" sz="quarter" idx="11"/>
          </p:nvPr>
        </p:nvSpPr>
        <p:spPr>
          <a:ln/>
        </p:spPr>
        <p:txBody>
          <a:bodyPr/>
          <a:lstStyle>
            <a:lvl1pPr>
              <a:defRPr/>
            </a:lvl1pPr>
          </a:lstStyle>
          <a:p>
            <a:fld id="{9A137913-1BBA-4117-8A4C-1AD76486D7C0}" type="slidenum">
              <a:rPr lang="en-US" altLang="en-US"/>
              <a:pPr/>
              <a:t>‹#›</a:t>
            </a:fld>
            <a:endParaRPr lang="en-US" altLang="en-US"/>
          </a:p>
        </p:txBody>
      </p:sp>
    </p:spTree>
    <p:extLst>
      <p:ext uri="{BB962C8B-B14F-4D97-AF65-F5344CB8AC3E}">
        <p14:creationId xmlns:p14="http://schemas.microsoft.com/office/powerpoint/2010/main" val="63308551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814466FD-E21E-46C3-96D0-EADE5D45B56C}" type="slidenum">
              <a:rPr lang="en-US" altLang="en-US"/>
              <a:pPr/>
              <a:t>‹#›</a:t>
            </a:fld>
            <a:endParaRPr lang="en-US" altLang="en-US"/>
          </a:p>
        </p:txBody>
      </p:sp>
    </p:spTree>
    <p:extLst>
      <p:ext uri="{BB962C8B-B14F-4D97-AF65-F5344CB8AC3E}">
        <p14:creationId xmlns:p14="http://schemas.microsoft.com/office/powerpoint/2010/main" val="41738731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93D5027B-0E86-4BD6-93FA-EE11580905B7}" type="slidenum">
              <a:rPr lang="en-US" altLang="en-US"/>
              <a:pPr/>
              <a:t>‹#›</a:t>
            </a:fld>
            <a:endParaRPr lang="en-US" altLang="en-US"/>
          </a:p>
        </p:txBody>
      </p:sp>
    </p:spTree>
    <p:extLst>
      <p:ext uri="{BB962C8B-B14F-4D97-AF65-F5344CB8AC3E}">
        <p14:creationId xmlns:p14="http://schemas.microsoft.com/office/powerpoint/2010/main" val="407050088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AAE70142-21A3-45F8-80DC-9FAE19620433}" type="slidenum">
              <a:rPr lang="en-US" altLang="en-US"/>
              <a:pPr/>
              <a:t>‹#›</a:t>
            </a:fld>
            <a:endParaRPr lang="en-US" altLang="en-US"/>
          </a:p>
        </p:txBody>
      </p:sp>
    </p:spTree>
    <p:extLst>
      <p:ext uri="{BB962C8B-B14F-4D97-AF65-F5344CB8AC3E}">
        <p14:creationId xmlns:p14="http://schemas.microsoft.com/office/powerpoint/2010/main" val="96212714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A1F3DE16-FFBF-433B-8FD1-FA811C1674A2}" type="slidenum">
              <a:rPr lang="en-US" altLang="en-US"/>
              <a:pPr/>
              <a:t>‹#›</a:t>
            </a:fld>
            <a:endParaRPr lang="en-US" altLang="en-US"/>
          </a:p>
        </p:txBody>
      </p:sp>
    </p:spTree>
    <p:extLst>
      <p:ext uri="{BB962C8B-B14F-4D97-AF65-F5344CB8AC3E}">
        <p14:creationId xmlns:p14="http://schemas.microsoft.com/office/powerpoint/2010/main" val="310279672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AE69587A-7130-4D9C-92B4-32E1EB4A8DD3}" type="slidenum">
              <a:rPr lang="en-US" altLang="en-US"/>
              <a:pPr/>
              <a:t>‹#›</a:t>
            </a:fld>
            <a:endParaRPr lang="en-US" altLang="en-US"/>
          </a:p>
        </p:txBody>
      </p:sp>
    </p:spTree>
    <p:extLst>
      <p:ext uri="{BB962C8B-B14F-4D97-AF65-F5344CB8AC3E}">
        <p14:creationId xmlns:p14="http://schemas.microsoft.com/office/powerpoint/2010/main" val="388905715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8956596-9DE9-4DB0-B7C1-CC4D807715A9}" type="slidenum">
              <a:rPr lang="en-US" altLang="en-US"/>
              <a:pPr/>
              <a:t>‹#›</a:t>
            </a:fld>
            <a:endParaRPr lang="en-US" altLang="en-US"/>
          </a:p>
        </p:txBody>
      </p:sp>
    </p:spTree>
    <p:extLst>
      <p:ext uri="{BB962C8B-B14F-4D97-AF65-F5344CB8AC3E}">
        <p14:creationId xmlns:p14="http://schemas.microsoft.com/office/powerpoint/2010/main" val="75662292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5477DF7-7348-4CD0-8556-63ED42657A8C}" type="slidenum">
              <a:rPr lang="en-US" altLang="en-US"/>
              <a:pPr/>
              <a:t>‹#›</a:t>
            </a:fld>
            <a:endParaRPr lang="en-US" altLang="en-US"/>
          </a:p>
        </p:txBody>
      </p:sp>
    </p:spTree>
    <p:extLst>
      <p:ext uri="{BB962C8B-B14F-4D97-AF65-F5344CB8AC3E}">
        <p14:creationId xmlns:p14="http://schemas.microsoft.com/office/powerpoint/2010/main" val="141905172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DF99B1EE-C02D-404C-BAFB-C26D4C82CE53}" type="slidenum">
              <a:rPr lang="en-US" altLang="en-US"/>
              <a:pPr/>
              <a:t>‹#›</a:t>
            </a:fld>
            <a:endParaRPr lang="en-US" altLang="en-US"/>
          </a:p>
        </p:txBody>
      </p:sp>
    </p:spTree>
    <p:extLst>
      <p:ext uri="{BB962C8B-B14F-4D97-AF65-F5344CB8AC3E}">
        <p14:creationId xmlns:p14="http://schemas.microsoft.com/office/powerpoint/2010/main" val="72479944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323DED18-ED67-45BB-B549-F2887A3D88DF}" type="slidenum">
              <a:rPr lang="en-US" altLang="en-US"/>
              <a:pPr/>
              <a:t>‹#›</a:t>
            </a:fld>
            <a:endParaRPr lang="en-US" altLang="en-US"/>
          </a:p>
        </p:txBody>
      </p:sp>
    </p:spTree>
    <p:extLst>
      <p:ext uri="{BB962C8B-B14F-4D97-AF65-F5344CB8AC3E}">
        <p14:creationId xmlns:p14="http://schemas.microsoft.com/office/powerpoint/2010/main" val="266626921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83E44-4C0F-4552-AD84-FDF65840DB3E}"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4071885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0D5B00D6-602A-4455-A116-45B21252C953}" type="slidenum">
              <a:rPr lang="en-US" altLang="en-US"/>
              <a:pPr/>
              <a:t>‹#›</a:t>
            </a:fld>
            <a:endParaRPr lang="en-US" altLang="en-US"/>
          </a:p>
        </p:txBody>
      </p:sp>
    </p:spTree>
    <p:extLst>
      <p:ext uri="{BB962C8B-B14F-4D97-AF65-F5344CB8AC3E}">
        <p14:creationId xmlns:p14="http://schemas.microsoft.com/office/powerpoint/2010/main" val="388716124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5A58141F-BB7D-4525-B1CA-085B183C915C}" type="slidenum">
              <a:rPr lang="en-US" altLang="en-US"/>
              <a:pPr/>
              <a:t>‹#›</a:t>
            </a:fld>
            <a:endParaRPr lang="en-US" altLang="en-US"/>
          </a:p>
        </p:txBody>
      </p:sp>
    </p:spTree>
    <p:extLst>
      <p:ext uri="{BB962C8B-B14F-4D97-AF65-F5344CB8AC3E}">
        <p14:creationId xmlns:p14="http://schemas.microsoft.com/office/powerpoint/2010/main" val="271697520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9F4F3B17-6031-4DE3-8D65-8D61CF2645E0}" type="slidenum">
              <a:rPr lang="en-US" altLang="en-US"/>
              <a:pPr/>
              <a:t>‹#›</a:t>
            </a:fld>
            <a:endParaRPr lang="en-US" altLang="en-US"/>
          </a:p>
        </p:txBody>
      </p:sp>
    </p:spTree>
    <p:extLst>
      <p:ext uri="{BB962C8B-B14F-4D97-AF65-F5344CB8AC3E}">
        <p14:creationId xmlns:p14="http://schemas.microsoft.com/office/powerpoint/2010/main" val="20453013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554A82A8-D9F1-47C8-9361-EDBC1DD18E06}" type="slidenum">
              <a:rPr lang="en-US" altLang="en-US"/>
              <a:pPr/>
              <a:t>‹#›</a:t>
            </a:fld>
            <a:endParaRPr lang="en-US" altLang="en-US"/>
          </a:p>
        </p:txBody>
      </p:sp>
    </p:spTree>
    <p:extLst>
      <p:ext uri="{BB962C8B-B14F-4D97-AF65-F5344CB8AC3E}">
        <p14:creationId xmlns:p14="http://schemas.microsoft.com/office/powerpoint/2010/main" val="91495535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6A059590-407D-4D1D-A823-63CDB6C14CAC}" type="slidenum">
              <a:rPr lang="en-US" altLang="en-US"/>
              <a:pPr/>
              <a:t>‹#›</a:t>
            </a:fld>
            <a:endParaRPr lang="en-US" altLang="en-US"/>
          </a:p>
        </p:txBody>
      </p:sp>
    </p:spTree>
    <p:extLst>
      <p:ext uri="{BB962C8B-B14F-4D97-AF65-F5344CB8AC3E}">
        <p14:creationId xmlns:p14="http://schemas.microsoft.com/office/powerpoint/2010/main" val="34744359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3CEB6775-5D13-4D03-8BBD-28A341FBED46}" type="slidenum">
              <a:rPr lang="en-US" altLang="en-US"/>
              <a:pPr/>
              <a:t>‹#›</a:t>
            </a:fld>
            <a:endParaRPr lang="en-US" altLang="en-US"/>
          </a:p>
        </p:txBody>
      </p:sp>
    </p:spTree>
    <p:extLst>
      <p:ext uri="{BB962C8B-B14F-4D97-AF65-F5344CB8AC3E}">
        <p14:creationId xmlns:p14="http://schemas.microsoft.com/office/powerpoint/2010/main" val="346264258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2CCEFD8-DF38-4824-AA4B-A78F44F98132}" type="slidenum">
              <a:rPr lang="en-US" altLang="en-US"/>
              <a:pPr/>
              <a:t>‹#›</a:t>
            </a:fld>
            <a:endParaRPr lang="en-US" altLang="en-US"/>
          </a:p>
        </p:txBody>
      </p:sp>
    </p:spTree>
    <p:extLst>
      <p:ext uri="{BB962C8B-B14F-4D97-AF65-F5344CB8AC3E}">
        <p14:creationId xmlns:p14="http://schemas.microsoft.com/office/powerpoint/2010/main" val="235276257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6057CE3-9F43-47FD-92BD-D64A2F4B39E6}" type="slidenum">
              <a:rPr lang="en-US" altLang="en-US"/>
              <a:pPr/>
              <a:t>‹#›</a:t>
            </a:fld>
            <a:endParaRPr lang="en-US" altLang="en-US"/>
          </a:p>
        </p:txBody>
      </p:sp>
    </p:spTree>
    <p:extLst>
      <p:ext uri="{BB962C8B-B14F-4D97-AF65-F5344CB8AC3E}">
        <p14:creationId xmlns:p14="http://schemas.microsoft.com/office/powerpoint/2010/main" val="3546878085"/>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BD03FA02-7BE2-4CFD-BC20-067271D4E341}" type="slidenum">
              <a:rPr lang="en-US" altLang="en-US"/>
              <a:pPr/>
              <a:t>‹#›</a:t>
            </a:fld>
            <a:endParaRPr lang="en-US" altLang="en-US"/>
          </a:p>
        </p:txBody>
      </p:sp>
    </p:spTree>
    <p:extLst>
      <p:ext uri="{BB962C8B-B14F-4D97-AF65-F5344CB8AC3E}">
        <p14:creationId xmlns:p14="http://schemas.microsoft.com/office/powerpoint/2010/main" val="205936572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16B7D28-3E7F-4702-8AAC-A6E6718451EF}" type="slidenum">
              <a:rPr lang="en-US" altLang="en-US"/>
              <a:pPr/>
              <a:t>‹#›</a:t>
            </a:fld>
            <a:endParaRPr lang="en-US" altLang="en-US"/>
          </a:p>
        </p:txBody>
      </p:sp>
    </p:spTree>
    <p:extLst>
      <p:ext uri="{BB962C8B-B14F-4D97-AF65-F5344CB8AC3E}">
        <p14:creationId xmlns:p14="http://schemas.microsoft.com/office/powerpoint/2010/main" val="12793636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83E44-4C0F-4552-AD84-FDF65840DB3E}"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88643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C9CFDE0E-6E82-4A0C-A361-956C83719F04}" type="slidenum">
              <a:rPr lang="en-US" altLang="en-US"/>
              <a:pPr/>
              <a:t>‹#›</a:t>
            </a:fld>
            <a:endParaRPr lang="en-US" altLang="en-US"/>
          </a:p>
        </p:txBody>
      </p:sp>
    </p:spTree>
    <p:extLst>
      <p:ext uri="{BB962C8B-B14F-4D97-AF65-F5344CB8AC3E}">
        <p14:creationId xmlns:p14="http://schemas.microsoft.com/office/powerpoint/2010/main" val="354045272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E5BB8017-83F0-4437-B2A6-513C16522291}" type="slidenum">
              <a:rPr lang="en-US" altLang="en-US"/>
              <a:pPr/>
              <a:t>‹#›</a:t>
            </a:fld>
            <a:endParaRPr lang="en-US" altLang="en-US"/>
          </a:p>
        </p:txBody>
      </p:sp>
    </p:spTree>
    <p:extLst>
      <p:ext uri="{BB962C8B-B14F-4D97-AF65-F5344CB8AC3E}">
        <p14:creationId xmlns:p14="http://schemas.microsoft.com/office/powerpoint/2010/main" val="1104286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85872266-C745-43EE-9D45-61FDE8BAC84D}" type="slidenum">
              <a:rPr lang="en-US" altLang="en-US"/>
              <a:pPr/>
              <a:t>‹#›</a:t>
            </a:fld>
            <a:endParaRPr lang="en-US" altLang="en-US"/>
          </a:p>
        </p:txBody>
      </p:sp>
    </p:spTree>
    <p:extLst>
      <p:ext uri="{BB962C8B-B14F-4D97-AF65-F5344CB8AC3E}">
        <p14:creationId xmlns:p14="http://schemas.microsoft.com/office/powerpoint/2010/main" val="428312013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1B7FFFF7-0DA8-4AB3-8F45-B4E4F0572B68}" type="slidenum">
              <a:rPr lang="en-US" altLang="en-US"/>
              <a:pPr/>
              <a:t>‹#›</a:t>
            </a:fld>
            <a:endParaRPr lang="en-US" altLang="en-US"/>
          </a:p>
        </p:txBody>
      </p:sp>
    </p:spTree>
    <p:extLst>
      <p:ext uri="{BB962C8B-B14F-4D97-AF65-F5344CB8AC3E}">
        <p14:creationId xmlns:p14="http://schemas.microsoft.com/office/powerpoint/2010/main" val="150787624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10812AA6-74B1-4626-9625-DF446710644A}" type="slidenum">
              <a:rPr lang="en-US" altLang="en-US"/>
              <a:pPr/>
              <a:t>‹#›</a:t>
            </a:fld>
            <a:endParaRPr lang="en-US" altLang="en-US"/>
          </a:p>
        </p:txBody>
      </p:sp>
    </p:spTree>
    <p:extLst>
      <p:ext uri="{BB962C8B-B14F-4D97-AF65-F5344CB8AC3E}">
        <p14:creationId xmlns:p14="http://schemas.microsoft.com/office/powerpoint/2010/main" val="225436278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1384606-CCF2-4187-B328-4BCADC3B0168}" type="slidenum">
              <a:rPr lang="en-US" altLang="en-US"/>
              <a:pPr/>
              <a:t>‹#›</a:t>
            </a:fld>
            <a:endParaRPr lang="en-US" altLang="en-US"/>
          </a:p>
        </p:txBody>
      </p:sp>
    </p:spTree>
    <p:extLst>
      <p:ext uri="{BB962C8B-B14F-4D97-AF65-F5344CB8AC3E}">
        <p14:creationId xmlns:p14="http://schemas.microsoft.com/office/powerpoint/2010/main" val="80105642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A37BEE96-3A42-49AD-8087-68812AC7A992}" type="slidenum">
              <a:rPr lang="en-US" altLang="en-US"/>
              <a:pPr/>
              <a:t>‹#›</a:t>
            </a:fld>
            <a:endParaRPr lang="en-US" altLang="en-US"/>
          </a:p>
        </p:txBody>
      </p:sp>
    </p:spTree>
    <p:extLst>
      <p:ext uri="{BB962C8B-B14F-4D97-AF65-F5344CB8AC3E}">
        <p14:creationId xmlns:p14="http://schemas.microsoft.com/office/powerpoint/2010/main" val="264476704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957A503-3A08-4733-9A27-609C7C2B1727}" type="slidenum">
              <a:rPr lang="en-US" altLang="en-US"/>
              <a:pPr/>
              <a:t>‹#›</a:t>
            </a:fld>
            <a:endParaRPr lang="en-US" altLang="en-US"/>
          </a:p>
        </p:txBody>
      </p:sp>
    </p:spTree>
    <p:extLst>
      <p:ext uri="{BB962C8B-B14F-4D97-AF65-F5344CB8AC3E}">
        <p14:creationId xmlns:p14="http://schemas.microsoft.com/office/powerpoint/2010/main" val="360549946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388A85A-F05C-4670-B228-634F38CF769D}" type="slidenum">
              <a:rPr lang="en-US" altLang="en-US"/>
              <a:pPr/>
              <a:t>‹#›</a:t>
            </a:fld>
            <a:endParaRPr lang="en-US" altLang="en-US"/>
          </a:p>
        </p:txBody>
      </p:sp>
    </p:spTree>
    <p:extLst>
      <p:ext uri="{BB962C8B-B14F-4D97-AF65-F5344CB8AC3E}">
        <p14:creationId xmlns:p14="http://schemas.microsoft.com/office/powerpoint/2010/main" val="82087277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566EB5F5-6FD9-4F1C-8900-05DDA4D1872B}" type="slidenum">
              <a:rPr lang="en-US" altLang="en-US"/>
              <a:pPr/>
              <a:t>‹#›</a:t>
            </a:fld>
            <a:endParaRPr lang="en-US" altLang="en-US"/>
          </a:p>
        </p:txBody>
      </p:sp>
    </p:spTree>
    <p:extLst>
      <p:ext uri="{BB962C8B-B14F-4D97-AF65-F5344CB8AC3E}">
        <p14:creationId xmlns:p14="http://schemas.microsoft.com/office/powerpoint/2010/main" val="4415498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83E44-4C0F-4552-AD84-FDF65840DB3E}"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917098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C030D61A-AE9B-4252-A00F-5F7614BD0AF0}" type="slidenum">
              <a:rPr lang="en-US" altLang="en-US"/>
              <a:pPr/>
              <a:t>‹#›</a:t>
            </a:fld>
            <a:endParaRPr lang="en-US" altLang="en-US"/>
          </a:p>
        </p:txBody>
      </p:sp>
    </p:spTree>
    <p:extLst>
      <p:ext uri="{BB962C8B-B14F-4D97-AF65-F5344CB8AC3E}">
        <p14:creationId xmlns:p14="http://schemas.microsoft.com/office/powerpoint/2010/main" val="49953346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E8BBC046-7FC6-4307-8D8F-E1B7B423CF82}" type="slidenum">
              <a:rPr lang="en-US" altLang="en-US"/>
              <a:pPr/>
              <a:t>‹#›</a:t>
            </a:fld>
            <a:endParaRPr lang="en-US" altLang="en-US"/>
          </a:p>
        </p:txBody>
      </p:sp>
    </p:spTree>
    <p:extLst>
      <p:ext uri="{BB962C8B-B14F-4D97-AF65-F5344CB8AC3E}">
        <p14:creationId xmlns:p14="http://schemas.microsoft.com/office/powerpoint/2010/main" val="196671452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37BA3CA7-E277-4EA3-94FB-E7812AF906C7}" type="slidenum">
              <a:rPr lang="en-US" altLang="en-US"/>
              <a:pPr/>
              <a:t>‹#›</a:t>
            </a:fld>
            <a:endParaRPr lang="en-US" altLang="en-US"/>
          </a:p>
        </p:txBody>
      </p:sp>
    </p:spTree>
    <p:extLst>
      <p:ext uri="{BB962C8B-B14F-4D97-AF65-F5344CB8AC3E}">
        <p14:creationId xmlns:p14="http://schemas.microsoft.com/office/powerpoint/2010/main" val="139213681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D619870C-2C26-4F2E-BA69-67D2C4059BB5}" type="slidenum">
              <a:rPr lang="en-US" altLang="en-US"/>
              <a:pPr/>
              <a:t>‹#›</a:t>
            </a:fld>
            <a:endParaRPr lang="en-US" altLang="en-US"/>
          </a:p>
        </p:txBody>
      </p:sp>
    </p:spTree>
    <p:extLst>
      <p:ext uri="{BB962C8B-B14F-4D97-AF65-F5344CB8AC3E}">
        <p14:creationId xmlns:p14="http://schemas.microsoft.com/office/powerpoint/2010/main" val="80503438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62F9FB13-EABF-4E90-B3F5-DBC02E8C959C}" type="slidenum">
              <a:rPr lang="en-US" altLang="en-US"/>
              <a:pPr/>
              <a:t>‹#›</a:t>
            </a:fld>
            <a:endParaRPr lang="en-US" altLang="en-US"/>
          </a:p>
        </p:txBody>
      </p:sp>
    </p:spTree>
    <p:extLst>
      <p:ext uri="{BB962C8B-B14F-4D97-AF65-F5344CB8AC3E}">
        <p14:creationId xmlns:p14="http://schemas.microsoft.com/office/powerpoint/2010/main" val="4760722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50140F72-754D-4235-A387-2CAF90F65BA5}" type="slidenum">
              <a:rPr lang="en-US" altLang="en-US"/>
              <a:pPr/>
              <a:t>‹#›</a:t>
            </a:fld>
            <a:endParaRPr lang="en-US" altLang="en-US"/>
          </a:p>
        </p:txBody>
      </p:sp>
    </p:spTree>
    <p:extLst>
      <p:ext uri="{BB962C8B-B14F-4D97-AF65-F5344CB8AC3E}">
        <p14:creationId xmlns:p14="http://schemas.microsoft.com/office/powerpoint/2010/main" val="70928462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D3DD9BC-B7DB-42F3-B5FA-01B9540D6ECF}" type="slidenum">
              <a:rPr lang="en-US" altLang="en-US"/>
              <a:pPr/>
              <a:t>‹#›</a:t>
            </a:fld>
            <a:endParaRPr lang="en-US" altLang="en-US"/>
          </a:p>
        </p:txBody>
      </p:sp>
    </p:spTree>
    <p:extLst>
      <p:ext uri="{BB962C8B-B14F-4D97-AF65-F5344CB8AC3E}">
        <p14:creationId xmlns:p14="http://schemas.microsoft.com/office/powerpoint/2010/main" val="361558808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72AA8D5C-F342-49E4-A23F-3BDAC3BA902D}" type="slidenum">
              <a:rPr lang="en-US" altLang="en-US"/>
              <a:pPr/>
              <a:t>‹#›</a:t>
            </a:fld>
            <a:endParaRPr lang="en-US" altLang="en-US"/>
          </a:p>
        </p:txBody>
      </p:sp>
    </p:spTree>
    <p:extLst>
      <p:ext uri="{BB962C8B-B14F-4D97-AF65-F5344CB8AC3E}">
        <p14:creationId xmlns:p14="http://schemas.microsoft.com/office/powerpoint/2010/main" val="417214839"/>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324D1D8C-C402-4D40-BC4C-892E2E71565D}" type="slidenum">
              <a:rPr lang="en-US" altLang="en-US"/>
              <a:pPr/>
              <a:t>‹#›</a:t>
            </a:fld>
            <a:endParaRPr lang="en-US" altLang="en-US"/>
          </a:p>
        </p:txBody>
      </p:sp>
    </p:spTree>
    <p:extLst>
      <p:ext uri="{BB962C8B-B14F-4D97-AF65-F5344CB8AC3E}">
        <p14:creationId xmlns:p14="http://schemas.microsoft.com/office/powerpoint/2010/main" val="58326132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DD87618-4B6A-48A2-9947-5870C58AD698}" type="slidenum">
              <a:rPr lang="en-US" altLang="en-US"/>
              <a:pPr/>
              <a:t>‹#›</a:t>
            </a:fld>
            <a:endParaRPr lang="en-US" altLang="en-US"/>
          </a:p>
        </p:txBody>
      </p:sp>
    </p:spTree>
    <p:extLst>
      <p:ext uri="{BB962C8B-B14F-4D97-AF65-F5344CB8AC3E}">
        <p14:creationId xmlns:p14="http://schemas.microsoft.com/office/powerpoint/2010/main" val="9477713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D83E44-4C0F-4552-AD84-FDF65840DB3E}"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1698923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2B2A096-D5B0-40E4-AAC9-B3463426FBC8}" type="slidenum">
              <a:rPr lang="en-US" altLang="en-US"/>
              <a:pPr/>
              <a:t>‹#›</a:t>
            </a:fld>
            <a:endParaRPr lang="en-US" altLang="en-US"/>
          </a:p>
        </p:txBody>
      </p:sp>
    </p:spTree>
    <p:extLst>
      <p:ext uri="{BB962C8B-B14F-4D97-AF65-F5344CB8AC3E}">
        <p14:creationId xmlns:p14="http://schemas.microsoft.com/office/powerpoint/2010/main" val="191678697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19AF8AE0-878F-4331-B9C5-19665F7CCD72}" type="slidenum">
              <a:rPr lang="en-US" altLang="en-US"/>
              <a:pPr/>
              <a:t>‹#›</a:t>
            </a:fld>
            <a:endParaRPr lang="en-US" altLang="en-US"/>
          </a:p>
        </p:txBody>
      </p:sp>
    </p:spTree>
    <p:extLst>
      <p:ext uri="{BB962C8B-B14F-4D97-AF65-F5344CB8AC3E}">
        <p14:creationId xmlns:p14="http://schemas.microsoft.com/office/powerpoint/2010/main" val="46523675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952A5137-07CB-4DE7-9913-1A2F3A82DBB8}" type="slidenum">
              <a:rPr lang="en-US" altLang="en-US"/>
              <a:pPr/>
              <a:t>‹#›</a:t>
            </a:fld>
            <a:endParaRPr lang="en-US" altLang="en-US"/>
          </a:p>
        </p:txBody>
      </p:sp>
    </p:spTree>
    <p:extLst>
      <p:ext uri="{BB962C8B-B14F-4D97-AF65-F5344CB8AC3E}">
        <p14:creationId xmlns:p14="http://schemas.microsoft.com/office/powerpoint/2010/main" val="354070761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B515ECA3-55CD-43AD-98C0-DAE16C29E243}" type="slidenum">
              <a:rPr lang="en-US" altLang="en-US"/>
              <a:pPr/>
              <a:t>‹#›</a:t>
            </a:fld>
            <a:endParaRPr lang="en-US" altLang="en-US"/>
          </a:p>
        </p:txBody>
      </p:sp>
    </p:spTree>
    <p:extLst>
      <p:ext uri="{BB962C8B-B14F-4D97-AF65-F5344CB8AC3E}">
        <p14:creationId xmlns:p14="http://schemas.microsoft.com/office/powerpoint/2010/main" val="15737083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3D7E68D9-0D69-443D-A636-D2B3666B5C07}" type="slidenum">
              <a:rPr lang="en-US" altLang="en-US"/>
              <a:pPr/>
              <a:t>‹#›</a:t>
            </a:fld>
            <a:endParaRPr lang="en-US" altLang="en-US"/>
          </a:p>
        </p:txBody>
      </p:sp>
    </p:spTree>
    <p:extLst>
      <p:ext uri="{BB962C8B-B14F-4D97-AF65-F5344CB8AC3E}">
        <p14:creationId xmlns:p14="http://schemas.microsoft.com/office/powerpoint/2010/main" val="207370600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3A73E48A-47C2-425E-9A13-16F7D8243816}" type="slidenum">
              <a:rPr lang="en-US" altLang="en-US"/>
              <a:pPr/>
              <a:t>‹#›</a:t>
            </a:fld>
            <a:endParaRPr lang="en-US" altLang="en-US"/>
          </a:p>
        </p:txBody>
      </p:sp>
    </p:spTree>
    <p:extLst>
      <p:ext uri="{BB962C8B-B14F-4D97-AF65-F5344CB8AC3E}">
        <p14:creationId xmlns:p14="http://schemas.microsoft.com/office/powerpoint/2010/main" val="321429982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0F0ECDD8-B1EC-41F1-ACE7-8D4AF4EE46F0}" type="slidenum">
              <a:rPr lang="en-US" altLang="en-US"/>
              <a:pPr/>
              <a:t>‹#›</a:t>
            </a:fld>
            <a:endParaRPr lang="en-US" altLang="en-US"/>
          </a:p>
        </p:txBody>
      </p:sp>
    </p:spTree>
    <p:extLst>
      <p:ext uri="{BB962C8B-B14F-4D97-AF65-F5344CB8AC3E}">
        <p14:creationId xmlns:p14="http://schemas.microsoft.com/office/powerpoint/2010/main" val="22982702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C648097-4BB4-4A11-AE94-1B0B7ECD5DEB}" type="slidenum">
              <a:rPr lang="en-US" altLang="en-US"/>
              <a:pPr/>
              <a:t>‹#›</a:t>
            </a:fld>
            <a:endParaRPr lang="en-US" altLang="en-US"/>
          </a:p>
        </p:txBody>
      </p:sp>
    </p:spTree>
    <p:extLst>
      <p:ext uri="{BB962C8B-B14F-4D97-AF65-F5344CB8AC3E}">
        <p14:creationId xmlns:p14="http://schemas.microsoft.com/office/powerpoint/2010/main" val="337362977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1EB037B-CCA4-472F-9EED-A363E012F67D}" type="slidenum">
              <a:rPr lang="en-US" altLang="en-US"/>
              <a:pPr/>
              <a:t>‹#›</a:t>
            </a:fld>
            <a:endParaRPr lang="en-US" altLang="en-US"/>
          </a:p>
        </p:txBody>
      </p:sp>
    </p:spTree>
    <p:extLst>
      <p:ext uri="{BB962C8B-B14F-4D97-AF65-F5344CB8AC3E}">
        <p14:creationId xmlns:p14="http://schemas.microsoft.com/office/powerpoint/2010/main" val="409790051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53E4CF3-C76E-4E0A-AAFC-8775CB637DC8}" type="slidenum">
              <a:rPr lang="en-US" altLang="en-US"/>
              <a:pPr/>
              <a:t>‹#›</a:t>
            </a:fld>
            <a:endParaRPr lang="en-US" altLang="en-US"/>
          </a:p>
        </p:txBody>
      </p:sp>
    </p:spTree>
    <p:extLst>
      <p:ext uri="{BB962C8B-B14F-4D97-AF65-F5344CB8AC3E}">
        <p14:creationId xmlns:p14="http://schemas.microsoft.com/office/powerpoint/2010/main" val="104977946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D83E44-4C0F-4552-AD84-FDF65840DB3E}"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FCFE1-D153-46BF-95B5-2CDFE637C885}" type="slidenum">
              <a:rPr lang="en-US" smtClean="0"/>
              <a:t>‹#›</a:t>
            </a:fld>
            <a:endParaRPr lang="en-US"/>
          </a:p>
        </p:txBody>
      </p:sp>
    </p:spTree>
    <p:extLst>
      <p:ext uri="{BB962C8B-B14F-4D97-AF65-F5344CB8AC3E}">
        <p14:creationId xmlns:p14="http://schemas.microsoft.com/office/powerpoint/2010/main" val="184392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2977D48-B68D-480E-BB79-F445EB15067A}" type="slidenum">
              <a:rPr lang="en-US" altLang="en-US"/>
              <a:pPr/>
              <a:t>‹#›</a:t>
            </a:fld>
            <a:endParaRPr lang="en-US" altLang="en-US"/>
          </a:p>
        </p:txBody>
      </p:sp>
    </p:spTree>
    <p:extLst>
      <p:ext uri="{BB962C8B-B14F-4D97-AF65-F5344CB8AC3E}">
        <p14:creationId xmlns:p14="http://schemas.microsoft.com/office/powerpoint/2010/main" val="1595277974"/>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E33E07B-CB1F-400B-9E4A-53580411F615}" type="slidenum">
              <a:rPr lang="en-US" altLang="en-US"/>
              <a:pPr/>
              <a:t>‹#›</a:t>
            </a:fld>
            <a:endParaRPr lang="en-US" altLang="en-US"/>
          </a:p>
        </p:txBody>
      </p:sp>
    </p:spTree>
    <p:extLst>
      <p:ext uri="{BB962C8B-B14F-4D97-AF65-F5344CB8AC3E}">
        <p14:creationId xmlns:p14="http://schemas.microsoft.com/office/powerpoint/2010/main" val="2522844471"/>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FB378CDF-5E97-42E5-AC39-6C3EAE97469E}" type="slidenum">
              <a:rPr lang="en-US" altLang="en-US"/>
              <a:pPr/>
              <a:t>‹#›</a:t>
            </a:fld>
            <a:endParaRPr lang="en-US" altLang="en-US"/>
          </a:p>
        </p:txBody>
      </p:sp>
    </p:spTree>
    <p:extLst>
      <p:ext uri="{BB962C8B-B14F-4D97-AF65-F5344CB8AC3E}">
        <p14:creationId xmlns:p14="http://schemas.microsoft.com/office/powerpoint/2010/main" val="4165746592"/>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A2DAA3C0-3339-4036-AAC1-08A955AB6C5E}" type="slidenum">
              <a:rPr lang="en-US" altLang="en-US"/>
              <a:pPr/>
              <a:t>‹#›</a:t>
            </a:fld>
            <a:endParaRPr lang="en-US" altLang="en-US"/>
          </a:p>
        </p:txBody>
      </p:sp>
    </p:spTree>
    <p:extLst>
      <p:ext uri="{BB962C8B-B14F-4D97-AF65-F5344CB8AC3E}">
        <p14:creationId xmlns:p14="http://schemas.microsoft.com/office/powerpoint/2010/main" val="2702853988"/>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A4CC792F-B646-49B6-827C-E61C5C85C99E}" type="slidenum">
              <a:rPr lang="en-US" altLang="en-US"/>
              <a:pPr/>
              <a:t>‹#›</a:t>
            </a:fld>
            <a:endParaRPr lang="en-US" altLang="en-US"/>
          </a:p>
        </p:txBody>
      </p:sp>
    </p:spTree>
    <p:extLst>
      <p:ext uri="{BB962C8B-B14F-4D97-AF65-F5344CB8AC3E}">
        <p14:creationId xmlns:p14="http://schemas.microsoft.com/office/powerpoint/2010/main" val="2510736299"/>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2CAF27FA-2AAB-4C0F-BDDD-E69A8BD289B6}" type="slidenum">
              <a:rPr lang="en-US" altLang="en-US"/>
              <a:pPr/>
              <a:t>‹#›</a:t>
            </a:fld>
            <a:endParaRPr lang="en-US" altLang="en-US"/>
          </a:p>
        </p:txBody>
      </p:sp>
    </p:spTree>
    <p:extLst>
      <p:ext uri="{BB962C8B-B14F-4D97-AF65-F5344CB8AC3E}">
        <p14:creationId xmlns:p14="http://schemas.microsoft.com/office/powerpoint/2010/main" val="56279023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BF73B75C-D510-428F-8F85-0FC41E9E228A}" type="slidenum">
              <a:rPr lang="en-US" altLang="en-US"/>
              <a:pPr/>
              <a:t>‹#›</a:t>
            </a:fld>
            <a:endParaRPr lang="en-US" altLang="en-US"/>
          </a:p>
        </p:txBody>
      </p:sp>
    </p:spTree>
    <p:extLst>
      <p:ext uri="{BB962C8B-B14F-4D97-AF65-F5344CB8AC3E}">
        <p14:creationId xmlns:p14="http://schemas.microsoft.com/office/powerpoint/2010/main" val="251616690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40492E16-4E23-48FC-9A86-743D4A3FF7F7}" type="slidenum">
              <a:rPr lang="en-US" altLang="en-US"/>
              <a:pPr/>
              <a:t>‹#›</a:t>
            </a:fld>
            <a:endParaRPr lang="en-US" altLang="en-US"/>
          </a:p>
        </p:txBody>
      </p:sp>
    </p:spTree>
    <p:extLst>
      <p:ext uri="{BB962C8B-B14F-4D97-AF65-F5344CB8AC3E}">
        <p14:creationId xmlns:p14="http://schemas.microsoft.com/office/powerpoint/2010/main" val="292466657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44FB463-5CAF-4876-9EF6-A8444B8C7984}" type="slidenum">
              <a:rPr lang="en-US" altLang="en-US"/>
              <a:pPr/>
              <a:t>‹#›</a:t>
            </a:fld>
            <a:endParaRPr lang="en-US" altLang="en-US"/>
          </a:p>
        </p:txBody>
      </p:sp>
    </p:spTree>
    <p:extLst>
      <p:ext uri="{BB962C8B-B14F-4D97-AF65-F5344CB8AC3E}">
        <p14:creationId xmlns:p14="http://schemas.microsoft.com/office/powerpoint/2010/main" val="293677269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FA6F299-2C6C-4A78-857C-4A712969BBC8}" type="slidenum">
              <a:rPr lang="en-US" altLang="en-US"/>
              <a:pPr/>
              <a:t>‹#›</a:t>
            </a:fld>
            <a:endParaRPr lang="en-US" altLang="en-US"/>
          </a:p>
        </p:txBody>
      </p:sp>
    </p:spTree>
    <p:extLst>
      <p:ext uri="{BB962C8B-B14F-4D97-AF65-F5344CB8AC3E}">
        <p14:creationId xmlns:p14="http://schemas.microsoft.com/office/powerpoint/2010/main" val="38673224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83E44-4C0F-4552-AD84-FDF65840DB3E}" type="datetimeFigureOut">
              <a:rPr lang="en-US" smtClean="0"/>
              <a:t>4/7/2017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FCFE1-D153-46BF-95B5-2CDFE637C885}" type="slidenum">
              <a:rPr lang="en-US" smtClean="0"/>
              <a:t>‹#›</a:t>
            </a:fld>
            <a:endParaRPr lang="en-US"/>
          </a:p>
        </p:txBody>
      </p:sp>
    </p:spTree>
    <p:extLst>
      <p:ext uri="{BB962C8B-B14F-4D97-AF65-F5344CB8AC3E}">
        <p14:creationId xmlns:p14="http://schemas.microsoft.com/office/powerpoint/2010/main" val="3176221421"/>
      </p:ext>
    </p:extLst>
  </p:cSld>
  <p:clrMap bg1="lt1" tx1="dk1" bg2="lt2" tx2="dk2" accent1="accent1" accent2="accent2" accent3="accent3" accent4="accent4" accent5="accent5" accent6="accent6" hlink="hlink" folHlink="folHlink"/>
  <p:sldLayoutIdLst>
    <p:sldLayoutId id="2147484821" r:id="rId1"/>
    <p:sldLayoutId id="2147484822" r:id="rId2"/>
    <p:sldLayoutId id="2147484823" r:id="rId3"/>
    <p:sldLayoutId id="2147484824" r:id="rId4"/>
    <p:sldLayoutId id="2147484825" r:id="rId5"/>
    <p:sldLayoutId id="2147484826" r:id="rId6"/>
    <p:sldLayoutId id="2147484827" r:id="rId7"/>
    <p:sldLayoutId id="2147484828" r:id="rId8"/>
    <p:sldLayoutId id="2147484829" r:id="rId9"/>
    <p:sldLayoutId id="2147484830" r:id="rId10"/>
    <p:sldLayoutId id="2147484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2291"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2292"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3"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4"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5.9</a:t>
            </a:r>
            <a:endParaRPr lang="en-US" sz="2200" b="1" baseline="0" smtClean="0">
              <a:latin typeface="Arial" charset="0"/>
            </a:endParaRPr>
          </a:p>
        </p:txBody>
      </p:sp>
      <p:sp>
        <p:nvSpPr>
          <p:cNvPr id="99335"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Electronegativity</a:t>
            </a:r>
          </a:p>
        </p:txBody>
      </p:sp>
      <p:sp>
        <p:nvSpPr>
          <p:cNvPr id="269319"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69320"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0D41D5CA-6988-4A62-8C79-F6A6539410B9}" type="slidenum">
              <a:rPr lang="en-US" altLang="en-US"/>
              <a:pPr/>
              <a:t>‹#›</a:t>
            </a:fld>
            <a:endParaRPr lang="en-US" altLang="en-US"/>
          </a:p>
        </p:txBody>
      </p:sp>
      <p:sp>
        <p:nvSpPr>
          <p:cNvPr id="12298"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2299"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1"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3315"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3316"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7"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1622"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5.10</a:t>
            </a:r>
            <a:endParaRPr lang="en-US" sz="2200" b="1" baseline="0" smtClean="0">
              <a:latin typeface="Arial" charset="0"/>
            </a:endParaRPr>
          </a:p>
        </p:txBody>
      </p:sp>
      <p:sp>
        <p:nvSpPr>
          <p:cNvPr id="111623"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Bond Polarity</a:t>
            </a:r>
          </a:p>
        </p:txBody>
      </p:sp>
      <p:sp>
        <p:nvSpPr>
          <p:cNvPr id="270343"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70344"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2F2CF9D7-2043-4B3C-A5D7-B58054910C27}" type="slidenum">
              <a:rPr lang="en-US" altLang="en-US"/>
              <a:pPr/>
              <a:t>‹#›</a:t>
            </a:fld>
            <a:endParaRPr lang="en-US" altLang="en-US"/>
          </a:p>
        </p:txBody>
      </p:sp>
      <p:sp>
        <p:nvSpPr>
          <p:cNvPr id="13322"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3323"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4339"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4340"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41"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10"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5.11</a:t>
            </a:r>
            <a:endParaRPr lang="en-US" sz="2200" b="1" baseline="0" smtClean="0">
              <a:latin typeface="Arial" charset="0"/>
            </a:endParaRPr>
          </a:p>
        </p:txBody>
      </p:sp>
      <p:sp>
        <p:nvSpPr>
          <p:cNvPr id="123911"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Molecular Polarity</a:t>
            </a:r>
          </a:p>
        </p:txBody>
      </p:sp>
      <p:sp>
        <p:nvSpPr>
          <p:cNvPr id="271367"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71368"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CC1708B8-E23F-47D7-A85C-CFCA95D780C8}" type="slidenum">
              <a:rPr lang="en-US" altLang="en-US"/>
              <a:pPr/>
              <a:t>‹#›</a:t>
            </a:fld>
            <a:endParaRPr lang="en-US" altLang="en-US"/>
          </a:p>
        </p:txBody>
      </p:sp>
      <p:sp>
        <p:nvSpPr>
          <p:cNvPr id="14346"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4347"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8"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5363"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536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6198"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5.12</a:t>
            </a:r>
            <a:endParaRPr lang="en-US" sz="2200" b="1" baseline="0" smtClean="0">
              <a:latin typeface="Arial" charset="0"/>
            </a:endParaRPr>
          </a:p>
        </p:txBody>
      </p:sp>
      <p:sp>
        <p:nvSpPr>
          <p:cNvPr id="136199"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Naming Binary Molecular Compounds</a:t>
            </a:r>
          </a:p>
        </p:txBody>
      </p:sp>
      <p:sp>
        <p:nvSpPr>
          <p:cNvPr id="272391"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72392"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88E3FFE2-C3EE-4A2B-A049-E9CC82F66E60}" type="slidenum">
              <a:rPr lang="en-US" altLang="en-US"/>
              <a:pPr/>
              <a:t>‹#›</a:t>
            </a:fld>
            <a:endParaRPr lang="en-US" altLang="en-US"/>
          </a:p>
        </p:txBody>
      </p:sp>
      <p:sp>
        <p:nvSpPr>
          <p:cNvPr id="15370"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5371"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6387" name="Rectangle 16"/>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6388" name="Rectangle 3"/>
          <p:cNvSpPr>
            <a:spLocks noGrp="1" noChangeArrowheads="1"/>
          </p:cNvSpPr>
          <p:nvPr>
            <p:ph type="body" idx="1"/>
          </p:nvPr>
        </p:nvSpPr>
        <p:spPr bwMode="auto">
          <a:xfrm>
            <a:off x="457200" y="11430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8485" name="Text Box 6"/>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Chapter 5</a:t>
            </a:r>
            <a:endParaRPr lang="en-US" sz="2200" b="1" baseline="0" smtClean="0">
              <a:latin typeface="Arial" charset="0"/>
            </a:endParaRPr>
          </a:p>
        </p:txBody>
      </p:sp>
      <p:sp>
        <p:nvSpPr>
          <p:cNvPr id="148486" name="Text Box 7"/>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Table of Contents</a:t>
            </a:r>
          </a:p>
        </p:txBody>
      </p:sp>
      <p:sp>
        <p:nvSpPr>
          <p:cNvPr id="119817" name="Rectangle 9"/>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119818" name="Rectangle 10"/>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647AAD85-2B12-4462-9E5F-FC90F296E29F}" type="slidenum">
              <a:rPr lang="en-US" altLang="en-US"/>
              <a:pPr/>
              <a:t>‹#›</a:t>
            </a:fld>
            <a:endParaRPr lang="en-US" altLang="en-US"/>
          </a:p>
        </p:txBody>
      </p:sp>
      <p:sp>
        <p:nvSpPr>
          <p:cNvPr id="16393" name="Rectangle 17"/>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6394" name="Line 18"/>
          <p:cNvSpPr>
            <a:spLocks noChangeShapeType="1"/>
          </p:cNvSpPr>
          <p:nvPr userDrawn="1"/>
        </p:nvSpPr>
        <p:spPr bwMode="auto">
          <a:xfrm>
            <a:off x="304800" y="0"/>
            <a:ext cx="23622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5" name="Arc 19"/>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6"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4099" name="Rectangle 1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4100" name="Rectangle 2"/>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1" name="Rectangle 3"/>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Line 9"/>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Arc 11"/>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 name="Text Box 1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The Covalent Bond Model</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9060B93C-2C1B-4696-9C9C-71A8C14E4E17}" type="slidenum">
              <a:rPr lang="en-US" altLang="en-US"/>
              <a:pPr/>
              <a:t>‹#›</a:t>
            </a:fld>
            <a:endParaRPr lang="en-US" altLang="en-US"/>
          </a:p>
        </p:txBody>
      </p:sp>
      <p:sp>
        <p:nvSpPr>
          <p:cNvPr id="1035" name="Text Box 30"/>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5.1</a:t>
            </a:r>
            <a:endParaRPr lang="en-US" sz="2200" b="1" baseline="0" smtClean="0">
              <a:latin typeface="Arial" charset="0"/>
            </a:endParaRPr>
          </a:p>
        </p:txBody>
      </p:sp>
      <p:sp>
        <p:nvSpPr>
          <p:cNvPr id="4108" name="Rectangle 2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410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819"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5123" name="Rectangle 39"/>
          <p:cNvSpPr>
            <a:spLocks noChangeArrowheads="1"/>
          </p:cNvSpPr>
          <p:nvPr userDrawn="1"/>
        </p:nvSpPr>
        <p:spPr bwMode="auto">
          <a:xfrm>
            <a:off x="0" y="442913"/>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512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5.2</a:t>
            </a:r>
            <a:endParaRPr lang="en-US" sz="2200" b="1" baseline="0" smtClean="0">
              <a:latin typeface="Arial" charset="0"/>
            </a:endParaRPr>
          </a:p>
        </p:txBody>
      </p:sp>
      <p:sp>
        <p:nvSpPr>
          <p:cNvPr id="13319"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Lewis Structures for Molecular Compounds</a:t>
            </a:r>
          </a:p>
        </p:txBody>
      </p:sp>
      <p:sp>
        <p:nvSpPr>
          <p:cNvPr id="109578" name="Rectangle 10"/>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109579" name="Rectangle 11"/>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6CB34773-743F-4214-9E09-36692CE5DBF5}" type="slidenum">
              <a:rPr lang="en-US" altLang="en-US"/>
              <a:pPr/>
              <a:t>‹#›</a:t>
            </a:fld>
            <a:endParaRPr lang="en-US" altLang="en-US"/>
          </a:p>
        </p:txBody>
      </p:sp>
      <p:sp>
        <p:nvSpPr>
          <p:cNvPr id="5130" name="Arc 40"/>
          <p:cNvSpPr>
            <a:spLocks/>
          </p:cNvSpPr>
          <p:nvPr userDrawn="1"/>
        </p:nvSpPr>
        <p:spPr bwMode="auto">
          <a:xfrm>
            <a:off x="2590800" y="-1588"/>
            <a:ext cx="533400" cy="4445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1" name="Line 41"/>
          <p:cNvSpPr>
            <a:spLocks noChangeShapeType="1"/>
          </p:cNvSpPr>
          <p:nvPr userDrawn="1"/>
        </p:nvSpPr>
        <p:spPr bwMode="auto">
          <a:xfrm>
            <a:off x="381000" y="-1588"/>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Rectangle 42"/>
          <p:cNvSpPr>
            <a:spLocks noChangeArrowheads="1"/>
          </p:cNvSpPr>
          <p:nvPr userDrawn="1"/>
        </p:nvSpPr>
        <p:spPr bwMode="auto">
          <a:xfrm>
            <a:off x="12700" y="-1588"/>
            <a:ext cx="457200" cy="457201"/>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513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6147" name="Rectangle 33"/>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6148" name="Rectangle 3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6149"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50"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7"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5.3</a:t>
            </a:r>
            <a:endParaRPr lang="en-US" sz="2200" b="1" baseline="0" smtClean="0">
              <a:latin typeface="Arial" charset="0"/>
            </a:endParaRPr>
          </a:p>
        </p:txBody>
      </p:sp>
      <p:sp>
        <p:nvSpPr>
          <p:cNvPr id="25608"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Single, Double, and Triple Covalent Bonds</a:t>
            </a:r>
          </a:p>
        </p:txBody>
      </p:sp>
      <p:sp>
        <p:nvSpPr>
          <p:cNvPr id="110608" name="Rectangle 16"/>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110609" name="Rectangle 17"/>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7F2EDF6F-44D6-4DB0-BA92-0B7CCFD3F0D7}" type="slidenum">
              <a:rPr lang="en-US" altLang="en-US"/>
              <a:pPr/>
              <a:t>‹#›</a:t>
            </a:fld>
            <a:endParaRPr lang="en-US" altLang="en-US"/>
          </a:p>
        </p:txBody>
      </p:sp>
      <p:sp>
        <p:nvSpPr>
          <p:cNvPr id="6155" name="Line 34"/>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Arc 35"/>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0"/>
          <p:cNvSpPr>
            <a:spLocks noChangeArrowheads="1"/>
          </p:cNvSpPr>
          <p:nvPr userDrawn="1"/>
        </p:nvSpPr>
        <p:spPr bwMode="auto">
          <a:xfrm>
            <a:off x="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7171" name="Rectangle 17"/>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7172"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3"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4"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5.4</a:t>
            </a:r>
            <a:endParaRPr lang="en-US" sz="2200" b="1" baseline="0" smtClean="0">
              <a:latin typeface="Arial" charset="0"/>
            </a:endParaRPr>
          </a:p>
        </p:txBody>
      </p:sp>
      <p:sp>
        <p:nvSpPr>
          <p:cNvPr id="37895"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Valence Electrons and Number of Covalent Bonds Formed</a:t>
            </a:r>
          </a:p>
        </p:txBody>
      </p:sp>
      <p:sp>
        <p:nvSpPr>
          <p:cNvPr id="111630" name="Rectangle 14"/>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111631" name="Rectangle 15"/>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9AE259E3-5491-4FC8-8CF3-CE3FB618DAAF}" type="slidenum">
              <a:rPr lang="en-US" altLang="en-US"/>
              <a:pPr/>
              <a:t>‹#›</a:t>
            </a:fld>
            <a:endParaRPr lang="en-US" altLang="en-US"/>
          </a:p>
        </p:txBody>
      </p:sp>
      <p:sp>
        <p:nvSpPr>
          <p:cNvPr id="7178" name="Rectangle 2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7179" name="Line 23"/>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Arc 24"/>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1"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8195"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8196"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7"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182"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5.5</a:t>
            </a:r>
            <a:endParaRPr lang="en-US" sz="2200" b="1" baseline="0" smtClean="0">
              <a:latin typeface="Arial" charset="0"/>
            </a:endParaRPr>
          </a:p>
        </p:txBody>
      </p:sp>
      <p:sp>
        <p:nvSpPr>
          <p:cNvPr id="50183"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Coordinate Covalent Bonds</a:t>
            </a:r>
          </a:p>
        </p:txBody>
      </p:sp>
      <p:sp>
        <p:nvSpPr>
          <p:cNvPr id="265223"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65224"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38B55090-9671-4534-B610-7A977C9819E7}" type="slidenum">
              <a:rPr lang="en-US" altLang="en-US"/>
              <a:pPr/>
              <a:t>‹#›</a:t>
            </a:fld>
            <a:endParaRPr lang="en-US" altLang="en-US"/>
          </a:p>
        </p:txBody>
      </p:sp>
      <p:sp>
        <p:nvSpPr>
          <p:cNvPr id="8202"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8203"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4"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9219"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9220"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1"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70"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5.6</a:t>
            </a:r>
            <a:endParaRPr lang="en-US" sz="2200" b="1" baseline="0" smtClean="0">
              <a:latin typeface="Arial" charset="0"/>
            </a:endParaRPr>
          </a:p>
        </p:txBody>
      </p:sp>
      <p:sp>
        <p:nvSpPr>
          <p:cNvPr id="62471"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Systematic Procedures for Drawing Lewis Structures</a:t>
            </a:r>
          </a:p>
        </p:txBody>
      </p:sp>
      <p:sp>
        <p:nvSpPr>
          <p:cNvPr id="266247"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66248"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AEB2DD69-F5D9-4C85-9368-7F55157FA768}" type="slidenum">
              <a:rPr lang="en-US" altLang="en-US"/>
              <a:pPr/>
              <a:t>‹#›</a:t>
            </a:fld>
            <a:endParaRPr lang="en-US" altLang="en-US"/>
          </a:p>
        </p:txBody>
      </p:sp>
      <p:sp>
        <p:nvSpPr>
          <p:cNvPr id="9226"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9227"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0243"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024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8"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5.7</a:t>
            </a:r>
            <a:endParaRPr lang="en-US" sz="2200" b="1" baseline="0" smtClean="0">
              <a:latin typeface="Arial" charset="0"/>
            </a:endParaRPr>
          </a:p>
        </p:txBody>
      </p:sp>
      <p:sp>
        <p:nvSpPr>
          <p:cNvPr id="74759"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Bonding in Compounds with Polyatomic Ions Present</a:t>
            </a:r>
          </a:p>
        </p:txBody>
      </p:sp>
      <p:sp>
        <p:nvSpPr>
          <p:cNvPr id="267271"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67272"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42212E3B-5DFE-4C55-A6AD-28206114D56E}" type="slidenum">
              <a:rPr lang="en-US" altLang="en-US"/>
              <a:pPr/>
              <a:t>‹#›</a:t>
            </a:fld>
            <a:endParaRPr lang="en-US" altLang="en-US"/>
          </a:p>
        </p:txBody>
      </p:sp>
      <p:sp>
        <p:nvSpPr>
          <p:cNvPr id="10250"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0251"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2"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1267"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defRPr/>
            </a:pPr>
            <a:endParaRPr lang="en-US" altLang="en-US" smtClean="0"/>
          </a:p>
        </p:txBody>
      </p:sp>
      <p:sp>
        <p:nvSpPr>
          <p:cNvPr id="11268"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9"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7046"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sz="2200" b="1" baseline="0" smtClean="0">
                <a:solidFill>
                  <a:srgbClr val="D6000E"/>
                </a:solidFill>
                <a:latin typeface="Arial" charset="0"/>
              </a:rPr>
              <a:t>Section 5.8</a:t>
            </a:r>
            <a:endParaRPr lang="en-US" sz="2200" b="1" baseline="0" smtClean="0">
              <a:latin typeface="Arial" charset="0"/>
            </a:endParaRPr>
          </a:p>
        </p:txBody>
      </p:sp>
      <p:sp>
        <p:nvSpPr>
          <p:cNvPr id="87047"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charset="0"/>
                <a:cs typeface="ＭＳ Ｐゴシック" charset="0"/>
              </a:defRPr>
            </a:lvl1pPr>
            <a:lvl2pPr marL="742950" indent="-285750">
              <a:defRPr sz="2400" baseline="30000">
                <a:solidFill>
                  <a:schemeClr val="tx1"/>
                </a:solidFill>
                <a:latin typeface="Times" charset="0"/>
                <a:ea typeface="ＭＳ Ｐゴシック" charset="0"/>
              </a:defRPr>
            </a:lvl2pPr>
            <a:lvl3pPr marL="1143000" indent="-228600">
              <a:defRPr sz="2400" baseline="30000">
                <a:solidFill>
                  <a:schemeClr val="tx1"/>
                </a:solidFill>
                <a:latin typeface="Times" charset="0"/>
                <a:ea typeface="ＭＳ Ｐゴシック" charset="0"/>
              </a:defRPr>
            </a:lvl3pPr>
            <a:lvl4pPr marL="1600200" indent="-228600">
              <a:defRPr sz="2400" baseline="30000">
                <a:solidFill>
                  <a:schemeClr val="tx1"/>
                </a:solidFill>
                <a:latin typeface="Times" charset="0"/>
                <a:ea typeface="ＭＳ Ｐゴシック" charset="0"/>
              </a:defRPr>
            </a:lvl4pPr>
            <a:lvl5pPr marL="2057400" indent="-228600">
              <a:defRPr sz="2400" baseline="30000">
                <a:solidFill>
                  <a:schemeClr val="tx1"/>
                </a:solidFill>
                <a:latin typeface="Times" charset="0"/>
                <a:ea typeface="ＭＳ Ｐゴシック" charset="0"/>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charset="0"/>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charset="0"/>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charset="0"/>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charset="0"/>
              </a:defRPr>
            </a:lvl9pPr>
          </a:lstStyle>
          <a:p>
            <a:pPr>
              <a:defRPr/>
            </a:pPr>
            <a:r>
              <a:rPr lang="en-US" b="1" baseline="0" smtClean="0">
                <a:solidFill>
                  <a:schemeClr val="bg1"/>
                </a:solidFill>
                <a:latin typeface="Arial" charset="0"/>
              </a:rPr>
              <a:t>Molecular Geometry</a:t>
            </a:r>
          </a:p>
        </p:txBody>
      </p:sp>
      <p:sp>
        <p:nvSpPr>
          <p:cNvPr id="268295"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ea typeface="MS PGothic" pitchFamily="34" charset="-128"/>
              </a:defRPr>
            </a:lvl1pPr>
          </a:lstStyle>
          <a:p>
            <a:pPr>
              <a:defRPr/>
            </a:pPr>
            <a:r>
              <a:rPr lang="en-US"/>
              <a:t>Copyright © Cengage Learning. All rights reserved</a:t>
            </a:r>
          </a:p>
        </p:txBody>
      </p:sp>
      <p:sp>
        <p:nvSpPr>
          <p:cNvPr id="268296"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29DAFA91-4BE7-4B29-BEB9-552001559E73}" type="slidenum">
              <a:rPr lang="en-US" altLang="en-US"/>
              <a:pPr/>
              <a:t>‹#›</a:t>
            </a:fld>
            <a:endParaRPr lang="en-US" altLang="en-US"/>
          </a:p>
        </p:txBody>
      </p:sp>
      <p:sp>
        <p:nvSpPr>
          <p:cNvPr id="11274"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
        <p:nvSpPr>
          <p:cNvPr id="11275"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hyperlink" Target="#-1,18,Slide%2017"/><Relationship Id="rId13" Type="http://schemas.openxmlformats.org/officeDocument/2006/relationships/hyperlink" Target="#-1,54,Nonpolar%20Covalent%20Bond"/><Relationship Id="rId3" Type="http://schemas.openxmlformats.org/officeDocument/2006/relationships/slide" Target="slide73.xml"/><Relationship Id="rId7" Type="http://schemas.openxmlformats.org/officeDocument/2006/relationships/hyperlink" Target="#-1,14,Slide%2013"/><Relationship Id="rId12" Type="http://schemas.openxmlformats.org/officeDocument/2006/relationships/hyperlink" Target="#-1,49,Slide%2048"/><Relationship Id="rId2" Type="http://schemas.openxmlformats.org/officeDocument/2006/relationships/notesSlide" Target="../notesSlides/notesSlide1.xml"/><Relationship Id="rId1" Type="http://schemas.openxmlformats.org/officeDocument/2006/relationships/slideLayout" Target="../slideLayouts/slideLayout145.xml"/><Relationship Id="rId6" Type="http://schemas.openxmlformats.org/officeDocument/2006/relationships/hyperlink" Target="#-1,11,Single%20Covalent%20Bond"/><Relationship Id="rId11" Type="http://schemas.openxmlformats.org/officeDocument/2006/relationships/hyperlink" Target="#-1,34,Slide%2033"/><Relationship Id="rId5" Type="http://schemas.openxmlformats.org/officeDocument/2006/relationships/hyperlink" Target="#-1,9,Bonding%20Electrons"/><Relationship Id="rId10" Type="http://schemas.openxmlformats.org/officeDocument/2006/relationships/hyperlink" Target="#-1,32,Ionic%20Compounds%20Containing%20Polyatomic%20Ions"/><Relationship Id="rId4" Type="http://schemas.openxmlformats.org/officeDocument/2006/relationships/hyperlink" Target="#-1,4,Key%20Differences%20Between%20Ionic%20and%20Covalent%20Bonding"/><Relationship Id="rId9" Type="http://schemas.openxmlformats.org/officeDocument/2006/relationships/hyperlink" Target="#-1,22,Steps%20for%20Writing%20Lewis%20Structures"/><Relationship Id="rId14" Type="http://schemas.openxmlformats.org/officeDocument/2006/relationships/hyperlink" Target="#-1,65,Slide%2064"/></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8.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3.emf"/><Relationship Id="rId2" Type="http://schemas.openxmlformats.org/officeDocument/2006/relationships/slideLayout" Target="../slideLayouts/slideLayout68.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2.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8.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8.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7.xml"/><Relationship Id="rId7" Type="http://schemas.openxmlformats.org/officeDocument/2006/relationships/image" Target="../media/image28.emf"/><Relationship Id="rId2" Type="http://schemas.openxmlformats.org/officeDocument/2006/relationships/slideLayout" Target="../slideLayouts/slideLayout68.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7.emf"/><Relationship Id="rId10" Type="http://schemas.openxmlformats.org/officeDocument/2006/relationships/image" Target="../media/image26.jpeg"/><Relationship Id="rId4" Type="http://schemas.openxmlformats.org/officeDocument/2006/relationships/oleObject" Target="../embeddings/oleObject7.bin"/><Relationship Id="rId9"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9.xml"/><Relationship Id="rId7" Type="http://schemas.openxmlformats.org/officeDocument/2006/relationships/image" Target="../media/image31.emf"/><Relationship Id="rId2" Type="http://schemas.openxmlformats.org/officeDocument/2006/relationships/slideLayout" Target="../slideLayouts/slideLayout68.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30.emf"/><Relationship Id="rId10" Type="http://schemas.openxmlformats.org/officeDocument/2006/relationships/image" Target="../media/image26.jpeg"/><Relationship Id="rId4" Type="http://schemas.openxmlformats.org/officeDocument/2006/relationships/oleObject" Target="../embeddings/oleObject10.bin"/><Relationship Id="rId9" Type="http://schemas.openxmlformats.org/officeDocument/2006/relationships/image" Target="../media/image3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control" Target="../activeX/activeX1.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hyperlink" Target="vsepr_two_electron_pair.html"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control" Target="../activeX/activeX2.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hyperlink" Target="vsepr_three_electron.html" TargetMode="Externa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control" Target="../activeX/activeX3.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hyperlink" Target="vsepr_four_electron.html" TargetMode="Externa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90.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1.xml"/><Relationship Id="rId1" Type="http://schemas.openxmlformats.org/officeDocument/2006/relationships/vmlDrawing" Target="../drawings/vmlDrawing11.vml"/><Relationship Id="rId6" Type="http://schemas.openxmlformats.org/officeDocument/2006/relationships/image" Target="../media/image41.png"/><Relationship Id="rId5" Type="http://schemas.openxmlformats.org/officeDocument/2006/relationships/image" Target="../media/image30.emf"/><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oleObject" Target="../embeddings/oleObject16.bin"/><Relationship Id="rId2" Type="http://schemas.openxmlformats.org/officeDocument/2006/relationships/slideLayout" Target="../slideLayouts/slideLayout112.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43.emf"/><Relationship Id="rId4" Type="http://schemas.openxmlformats.org/officeDocument/2006/relationships/oleObject" Target="../embeddings/oleObject14.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112.xml"/><Relationship Id="rId4" Type="http://schemas.openxmlformats.org/officeDocument/2006/relationships/image" Target="../media/image4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11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11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2.xml"/><Relationship Id="rId1" Type="http://schemas.openxmlformats.org/officeDocument/2006/relationships/slideLayout" Target="../slideLayouts/slideLayout11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3.xml"/><Relationship Id="rId1" Type="http://schemas.openxmlformats.org/officeDocument/2006/relationships/slideLayout" Target="../slideLayouts/slideLayout1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123.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6.xml"/><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7.xml"/><Relationship Id="rId1" Type="http://schemas.openxmlformats.org/officeDocument/2006/relationships/slideLayout" Target="../slideLayouts/slideLayout123.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8.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3.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123.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1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4.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4.xml"/><Relationship Id="rId1" Type="http://schemas.openxmlformats.org/officeDocument/2006/relationships/slideLayout" Target="../slideLayouts/slideLayout134.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5.xml"/><Relationship Id="rId1" Type="http://schemas.openxmlformats.org/officeDocument/2006/relationships/slideLayout" Target="../slideLayouts/slideLayout13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176212"/>
            <a:ext cx="9525000" cy="477838"/>
          </a:xfrm>
        </p:spPr>
        <p:txBody>
          <a:bodyPr rtlCol="0">
            <a:noAutofit/>
          </a:bodyPr>
          <a:lstStyle/>
          <a:p>
            <a:r>
              <a:rPr lang="en-US" sz="2800" b="1" dirty="0" smtClean="0">
                <a:solidFill>
                  <a:srgbClr val="C00000"/>
                </a:solidFill>
                <a:effectLst>
                  <a:outerShdw blurRad="38100" dist="38100" dir="2700000" algn="tl">
                    <a:srgbClr val="000000">
                      <a:alpha val="43137"/>
                    </a:srgbClr>
                  </a:outerShdw>
                </a:effectLst>
              </a:rPr>
              <a:t>Chapter 5. </a:t>
            </a:r>
            <a:r>
              <a:rPr lang="en-US" altLang="en-US" sz="2800" b="1" kern="0" baseline="0" dirty="0" smtClean="0">
                <a:solidFill>
                  <a:srgbClr val="C00000"/>
                </a:solidFill>
                <a:effectLst>
                  <a:outerShdw blurRad="38100" dist="38100" dir="2700000" algn="tl">
                    <a:srgbClr val="000000">
                      <a:alpha val="43137"/>
                    </a:srgbClr>
                  </a:outerShdw>
                </a:effectLst>
              </a:rPr>
              <a:t>Chemical Bonding: The Covalent Bond Model</a:t>
            </a:r>
          </a:p>
        </p:txBody>
      </p:sp>
      <p:sp>
        <p:nvSpPr>
          <p:cNvPr id="7" name="Subtitle 6"/>
          <p:cNvSpPr>
            <a:spLocks noGrp="1"/>
          </p:cNvSpPr>
          <p:nvPr>
            <p:ph type="subTitle" idx="1"/>
          </p:nvPr>
        </p:nvSpPr>
        <p:spPr>
          <a:xfrm>
            <a:off x="733425" y="990600"/>
            <a:ext cx="8029575" cy="5029200"/>
          </a:xfrm>
        </p:spPr>
        <p:txBody>
          <a:bodyPr rtlCol="0">
            <a:normAutofit/>
          </a:bodyPr>
          <a:lstStyle/>
          <a:p>
            <a:pPr algn="l" fontAlgn="auto">
              <a:lnSpc>
                <a:spcPct val="50000"/>
              </a:lnSpc>
              <a:spcBef>
                <a:spcPct val="50000"/>
              </a:spcBef>
              <a:spcAft>
                <a:spcPts val="0"/>
              </a:spcAft>
              <a:defRPr/>
            </a:pPr>
            <a:r>
              <a:rPr lang="en-US" dirty="0">
                <a:solidFill>
                  <a:srgbClr val="000066"/>
                </a:solidFill>
                <a:effectLst>
                  <a:outerShdw blurRad="38100" dist="38100" dir="2700000" algn="tl">
                    <a:srgbClr val="C0C0C0"/>
                  </a:outerShdw>
                </a:effectLst>
                <a:latin typeface="Times New Roman" pitchFamily="18" charset="0"/>
              </a:rPr>
              <a:t>Introduction to </a:t>
            </a:r>
            <a:r>
              <a:rPr lang="en-US" dirty="0" smtClean="0">
                <a:solidFill>
                  <a:srgbClr val="000066"/>
                </a:solidFill>
                <a:effectLst>
                  <a:outerShdw blurRad="38100" dist="38100" dir="2700000" algn="tl">
                    <a:srgbClr val="C0C0C0"/>
                  </a:outerShdw>
                </a:effectLst>
                <a:latin typeface="Times New Roman" pitchFamily="18" charset="0"/>
              </a:rPr>
              <a:t>Inorganic Chemistry</a:t>
            </a:r>
            <a:endParaRPr lang="en-US" dirty="0">
              <a:latin typeface="Times New Roman" pitchFamily="18" charset="0"/>
            </a:endParaRPr>
          </a:p>
          <a:p>
            <a:pPr algn="l" fontAlgn="auto">
              <a:lnSpc>
                <a:spcPct val="50000"/>
              </a:lnSpc>
              <a:spcBef>
                <a:spcPct val="50000"/>
              </a:spcBef>
              <a:spcAft>
                <a:spcPts val="0"/>
              </a:spcAft>
              <a:defRPr/>
            </a:pPr>
            <a:r>
              <a:rPr lang="en-US" dirty="0">
                <a:solidFill>
                  <a:srgbClr val="008000"/>
                </a:solidFill>
                <a:latin typeface="Times New Roman" pitchFamily="18" charset="0"/>
              </a:rPr>
              <a:t>Instructor</a:t>
            </a:r>
            <a:r>
              <a:rPr lang="en-US" dirty="0">
                <a:latin typeface="Times New Roman" pitchFamily="18" charset="0"/>
              </a:rPr>
              <a:t> Dr. </a:t>
            </a:r>
            <a:r>
              <a:rPr lang="en-US" dirty="0" err="1">
                <a:latin typeface="Times New Roman" pitchFamily="18" charset="0"/>
              </a:rPr>
              <a:t>Upali</a:t>
            </a:r>
            <a:r>
              <a:rPr lang="en-US" dirty="0">
                <a:latin typeface="Times New Roman" pitchFamily="18" charset="0"/>
              </a:rPr>
              <a:t> </a:t>
            </a:r>
            <a:r>
              <a:rPr lang="en-US" dirty="0" err="1">
                <a:latin typeface="Times New Roman" pitchFamily="18" charset="0"/>
              </a:rPr>
              <a:t>Siriwardane</a:t>
            </a:r>
            <a:r>
              <a:rPr lang="en-US" dirty="0">
                <a:latin typeface="Times New Roman" pitchFamily="18" charset="0"/>
              </a:rPr>
              <a:t> (Ph.D. Ohio State) </a:t>
            </a:r>
          </a:p>
          <a:p>
            <a:pPr algn="l" fontAlgn="auto">
              <a:lnSpc>
                <a:spcPct val="50000"/>
              </a:lnSpc>
              <a:spcBef>
                <a:spcPct val="50000"/>
              </a:spcBef>
              <a:spcAft>
                <a:spcPts val="0"/>
              </a:spcAft>
              <a:defRPr/>
            </a:pPr>
            <a:r>
              <a:rPr lang="en-US" dirty="0">
                <a:latin typeface="Times New Roman" pitchFamily="18" charset="0"/>
              </a:rPr>
              <a:t>E-mail:  upali@latech.edu </a:t>
            </a:r>
          </a:p>
          <a:p>
            <a:pPr algn="l" fontAlgn="auto">
              <a:lnSpc>
                <a:spcPct val="50000"/>
              </a:lnSpc>
              <a:spcBef>
                <a:spcPct val="50000"/>
              </a:spcBef>
              <a:spcAft>
                <a:spcPts val="0"/>
              </a:spcAft>
              <a:defRPr/>
            </a:pPr>
            <a:r>
              <a:rPr lang="en-US" b="1" dirty="0">
                <a:solidFill>
                  <a:srgbClr val="C00000"/>
                </a:solidFill>
                <a:latin typeface="Times New Roman" pitchFamily="18" charset="0"/>
              </a:rPr>
              <a:t>Office</a:t>
            </a:r>
            <a:r>
              <a:rPr lang="en-US" dirty="0">
                <a:latin typeface="Times New Roman" pitchFamily="18" charset="0"/>
              </a:rPr>
              <a:t>:  311 Carson Taylor Hall ; Phone: 318-257-4941</a:t>
            </a:r>
            <a:r>
              <a:rPr lang="en-US" dirty="0" smtClean="0">
                <a:latin typeface="Times New Roman" pitchFamily="18" charset="0"/>
              </a:rPr>
              <a:t>;</a:t>
            </a:r>
          </a:p>
          <a:p>
            <a:pPr algn="l" fontAlgn="auto">
              <a:lnSpc>
                <a:spcPct val="50000"/>
              </a:lnSpc>
              <a:spcBef>
                <a:spcPct val="50000"/>
              </a:spcBef>
              <a:spcAft>
                <a:spcPts val="0"/>
              </a:spcAft>
              <a:defRPr/>
            </a:pPr>
            <a:r>
              <a:rPr lang="en-US" b="1" u="sng" dirty="0"/>
              <a:t>Office Hours</a:t>
            </a:r>
            <a:r>
              <a:rPr lang="en-US" dirty="0"/>
              <a:t>:  MWF 8:00-9:00 and 11:00-12:00;  </a:t>
            </a:r>
            <a:endParaRPr lang="en-US" dirty="0" smtClean="0"/>
          </a:p>
          <a:p>
            <a:pPr algn="l" fontAlgn="auto">
              <a:lnSpc>
                <a:spcPct val="50000"/>
              </a:lnSpc>
              <a:spcBef>
                <a:spcPct val="50000"/>
              </a:spcBef>
              <a:spcAft>
                <a:spcPts val="0"/>
              </a:spcAft>
              <a:defRPr/>
            </a:pPr>
            <a:r>
              <a:rPr lang="en-US" dirty="0"/>
              <a:t>	 </a:t>
            </a:r>
            <a:r>
              <a:rPr lang="en-US" dirty="0" smtClean="0"/>
              <a:t>           TR 10:00-12:00 </a:t>
            </a:r>
            <a:endParaRPr lang="en-US" dirty="0"/>
          </a:p>
          <a:p>
            <a:pPr algn="l" fontAlgn="auto">
              <a:lnSpc>
                <a:spcPct val="50000"/>
              </a:lnSpc>
              <a:spcBef>
                <a:spcPct val="50000"/>
              </a:spcBef>
              <a:spcAft>
                <a:spcPts val="0"/>
              </a:spcAft>
              <a:defRPr/>
            </a:pPr>
            <a:r>
              <a:rPr lang="en-US" dirty="0" smtClean="0">
                <a:latin typeface="Times New Roman" pitchFamily="18" charset="0"/>
              </a:rPr>
              <a:t>Contact </a:t>
            </a:r>
            <a:r>
              <a:rPr lang="en-US" dirty="0">
                <a:latin typeface="Times New Roman" pitchFamily="18" charset="0"/>
              </a:rPr>
              <a:t>me trough </a:t>
            </a:r>
            <a:r>
              <a:rPr lang="en-US" dirty="0" smtClean="0">
                <a:latin typeface="Times New Roman" pitchFamily="18" charset="0"/>
              </a:rPr>
              <a:t>phone or e-mail </a:t>
            </a:r>
            <a:r>
              <a:rPr lang="en-US" dirty="0">
                <a:latin typeface="Times New Roman" pitchFamily="18" charset="0"/>
              </a:rPr>
              <a:t>if you have questions</a:t>
            </a:r>
          </a:p>
          <a:p>
            <a:pPr algn="l" fontAlgn="auto">
              <a:spcBef>
                <a:spcPct val="5000"/>
              </a:spcBef>
              <a:spcAft>
                <a:spcPts val="0"/>
              </a:spcAft>
              <a:defRPr/>
            </a:pPr>
            <a:r>
              <a:rPr lang="en-US" dirty="0">
                <a:solidFill>
                  <a:srgbClr val="000066"/>
                </a:solidFill>
                <a:latin typeface="Times New Roman" pitchFamily="18" charset="0"/>
              </a:rPr>
              <a:t>Online Tests on Following days</a:t>
            </a:r>
          </a:p>
          <a:p>
            <a:pPr algn="l" fontAlgn="auto">
              <a:spcBef>
                <a:spcPct val="5000"/>
              </a:spcBef>
              <a:spcAft>
                <a:spcPts val="0"/>
              </a:spcAft>
              <a:defRPr/>
            </a:pPr>
            <a:r>
              <a:rPr lang="en-US" dirty="0" smtClean="0">
                <a:solidFill>
                  <a:srgbClr val="000066"/>
                </a:solidFill>
                <a:latin typeface="Times New Roman" pitchFamily="18" charset="0"/>
              </a:rPr>
              <a:t>March 24, 2017</a:t>
            </a:r>
            <a:r>
              <a:rPr lang="en-US" dirty="0" smtClean="0">
                <a:latin typeface="Times New Roman" pitchFamily="18" charset="0"/>
              </a:rPr>
              <a:t>:</a:t>
            </a:r>
            <a:r>
              <a:rPr lang="en-US" dirty="0" smtClean="0">
                <a:solidFill>
                  <a:srgbClr val="000066"/>
                </a:solidFill>
                <a:latin typeface="Times New Roman" pitchFamily="18" charset="0"/>
              </a:rPr>
              <a:t>   </a:t>
            </a:r>
            <a:r>
              <a:rPr lang="en-US" dirty="0" smtClean="0">
                <a:latin typeface="Times New Roman" pitchFamily="18" charset="0"/>
              </a:rPr>
              <a:t>  Test </a:t>
            </a:r>
            <a:r>
              <a:rPr lang="en-US" dirty="0">
                <a:latin typeface="Times New Roman" pitchFamily="18" charset="0"/>
              </a:rPr>
              <a:t>1 (Chapters </a:t>
            </a:r>
            <a:r>
              <a:rPr lang="en-US" dirty="0" smtClean="0">
                <a:latin typeface="Times New Roman" pitchFamily="18" charset="0"/>
              </a:rPr>
              <a:t>1-3)</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April 7, </a:t>
            </a:r>
            <a:r>
              <a:rPr lang="en-US" dirty="0">
                <a:solidFill>
                  <a:srgbClr val="000066"/>
                </a:solidFill>
                <a:latin typeface="Times New Roman" pitchFamily="18" charset="0"/>
              </a:rPr>
              <a:t>2017 </a:t>
            </a:r>
            <a:r>
              <a:rPr lang="en-US" dirty="0">
                <a:latin typeface="Times New Roman" pitchFamily="18" charset="0"/>
              </a:rPr>
              <a:t>:</a:t>
            </a:r>
            <a:r>
              <a:rPr lang="en-US" dirty="0">
                <a:solidFill>
                  <a:srgbClr val="000066"/>
                </a:solidFill>
                <a:latin typeface="Times New Roman" pitchFamily="18" charset="0"/>
              </a:rPr>
              <a:t>   </a:t>
            </a:r>
            <a:r>
              <a:rPr lang="en-US" dirty="0">
                <a:latin typeface="Times New Roman" pitchFamily="18" charset="0"/>
              </a:rPr>
              <a:t> </a:t>
            </a:r>
            <a:r>
              <a:rPr lang="en-US" dirty="0" smtClean="0">
                <a:latin typeface="Times New Roman" pitchFamily="18" charset="0"/>
              </a:rPr>
              <a:t>    Test </a:t>
            </a:r>
            <a:r>
              <a:rPr lang="en-US" dirty="0">
                <a:latin typeface="Times New Roman" pitchFamily="18" charset="0"/>
              </a:rPr>
              <a:t>2 (Chapters </a:t>
            </a:r>
            <a:r>
              <a:rPr lang="en-US" dirty="0" smtClean="0">
                <a:latin typeface="Times New Roman" pitchFamily="18" charset="0"/>
              </a:rPr>
              <a:t>4-5)</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April 28, 2017</a:t>
            </a:r>
            <a:r>
              <a:rPr lang="en-US" dirty="0" smtClean="0">
                <a:latin typeface="Times New Roman" pitchFamily="18" charset="0"/>
              </a:rPr>
              <a:t>:   </a:t>
            </a:r>
            <a:r>
              <a:rPr lang="en-US" dirty="0">
                <a:latin typeface="Times New Roman" pitchFamily="18" charset="0"/>
              </a:rPr>
              <a:t>Test 3 (Chapters </a:t>
            </a:r>
            <a:r>
              <a:rPr lang="en-US" dirty="0" smtClean="0">
                <a:latin typeface="Times New Roman" pitchFamily="18" charset="0"/>
              </a:rPr>
              <a:t>6,7 &amp;8)</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May 12, </a:t>
            </a:r>
            <a:r>
              <a:rPr lang="en-US" dirty="0">
                <a:solidFill>
                  <a:srgbClr val="000066"/>
                </a:solidFill>
                <a:latin typeface="Times New Roman" pitchFamily="18" charset="0"/>
              </a:rPr>
              <a:t>2017 </a:t>
            </a:r>
            <a:r>
              <a:rPr lang="en-US" dirty="0">
                <a:latin typeface="Times New Roman" pitchFamily="18" charset="0"/>
              </a:rPr>
              <a:t>:   Test 4 (Chapters </a:t>
            </a:r>
            <a:r>
              <a:rPr lang="en-US" dirty="0" smtClean="0">
                <a:latin typeface="Times New Roman" pitchFamily="18" charset="0"/>
              </a:rPr>
              <a:t>9, 10 &amp;11)</a:t>
            </a:r>
            <a:endParaRPr lang="en-US" dirty="0">
              <a:latin typeface="Times New Roman" pitchFamily="18" charset="0"/>
            </a:endParaRPr>
          </a:p>
          <a:p>
            <a:pPr algn="l" fontAlgn="auto">
              <a:spcBef>
                <a:spcPct val="5000"/>
              </a:spcBef>
              <a:spcAft>
                <a:spcPts val="0"/>
              </a:spcAft>
              <a:defRPr/>
            </a:pPr>
            <a:r>
              <a:rPr lang="en-US" dirty="0" smtClean="0">
                <a:solidFill>
                  <a:srgbClr val="000066"/>
                </a:solidFill>
                <a:latin typeface="Times New Roman" pitchFamily="18" charset="0"/>
              </a:rPr>
              <a:t>May 15, </a:t>
            </a:r>
            <a:r>
              <a:rPr lang="en-US" dirty="0">
                <a:solidFill>
                  <a:srgbClr val="000066"/>
                </a:solidFill>
                <a:latin typeface="Times New Roman" pitchFamily="18" charset="0"/>
              </a:rPr>
              <a:t>2017</a:t>
            </a:r>
            <a:r>
              <a:rPr lang="en-US" dirty="0">
                <a:latin typeface="Times New Roman" pitchFamily="18" charset="0"/>
              </a:rPr>
              <a:t>:     Make Up Exam: Chapters </a:t>
            </a:r>
            <a:r>
              <a:rPr lang="en-US" dirty="0" smtClean="0">
                <a:latin typeface="Times New Roman" pitchFamily="18" charset="0"/>
              </a:rPr>
              <a:t>1-11)</a:t>
            </a:r>
            <a:endParaRPr lang="en-US" dirty="0">
              <a:latin typeface="Times New Roman" pitchFamily="18" charset="0"/>
            </a:endParaRPr>
          </a:p>
          <a:p>
            <a:pPr fontAlgn="auto">
              <a:spcAft>
                <a:spcPts val="0"/>
              </a:spcAft>
              <a:defRPr/>
            </a:pPr>
            <a:r>
              <a:rPr lang="en-US" dirty="0" smtClean="0"/>
              <a:t>.  </a:t>
            </a:r>
            <a:endParaRPr lang="en-US" dirty="0"/>
          </a:p>
          <a:p>
            <a:pPr fontAlgn="auto">
              <a:spcAft>
                <a:spcPts val="0"/>
              </a:spcAft>
              <a:defRPr/>
            </a:pPr>
            <a:endParaRPr lang="en-US" dirty="0"/>
          </a:p>
        </p:txBody>
      </p:sp>
      <p:sp>
        <p:nvSpPr>
          <p:cNvPr id="5" name="Slide Number Placeholder 4"/>
          <p:cNvSpPr>
            <a:spLocks noGrp="1"/>
          </p:cNvSpPr>
          <p:nvPr>
            <p:ph type="sldNum" sz="quarter" idx="12"/>
          </p:nvPr>
        </p:nvSpPr>
        <p:spPr/>
        <p:txBody>
          <a:bodyPr/>
          <a:lstStyle/>
          <a:p>
            <a:pPr>
              <a:defRPr/>
            </a:pPr>
            <a:fld id="{588625E5-8C1E-42E9-A6A8-43509F240EED}" type="slidenum">
              <a:rPr lang="en-US"/>
              <a:pPr>
                <a:defRPr/>
              </a:pPr>
              <a:t>1</a:t>
            </a:fld>
            <a:endParaRPr lang="en-US"/>
          </a:p>
        </p:txBody>
      </p:sp>
    </p:spTree>
    <p:extLst>
      <p:ext uri="{BB962C8B-B14F-4D97-AF65-F5344CB8AC3E}">
        <p14:creationId xmlns:p14="http://schemas.microsoft.com/office/powerpoint/2010/main" val="33688286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A331FDA-56B1-4C37-8240-C9CEA9C62178}" type="slidenum">
              <a:rPr lang="en-US" altLang="en-US" sz="1000"/>
              <a:pPr>
                <a:spcBef>
                  <a:spcPct val="0"/>
                </a:spcBef>
                <a:buFontTx/>
                <a:buNone/>
              </a:pPr>
              <a:t>10</a:t>
            </a:fld>
            <a:endParaRPr lang="en-US" altLang="en-US" sz="1000"/>
          </a:p>
        </p:txBody>
      </p:sp>
      <p:sp>
        <p:nvSpPr>
          <p:cNvPr id="27652" name="Rectangle 2"/>
          <p:cNvSpPr>
            <a:spLocks noGrp="1" noChangeArrowheads="1"/>
          </p:cNvSpPr>
          <p:nvPr>
            <p:ph type="title"/>
          </p:nvPr>
        </p:nvSpPr>
        <p:spPr/>
        <p:txBody>
          <a:bodyPr/>
          <a:lstStyle/>
          <a:p>
            <a:pPr eaLnBrk="1" hangingPunct="1">
              <a:spcBef>
                <a:spcPct val="20000"/>
              </a:spcBef>
            </a:pPr>
            <a:r>
              <a:rPr lang="en-US" altLang="en-US" smtClean="0"/>
              <a:t>Single Covalent Bond</a:t>
            </a:r>
          </a:p>
        </p:txBody>
      </p:sp>
      <p:sp>
        <p:nvSpPr>
          <p:cNvPr id="27653" name="Rectangle 3"/>
          <p:cNvSpPr>
            <a:spLocks noGrp="1" noChangeArrowheads="1"/>
          </p:cNvSpPr>
          <p:nvPr>
            <p:ph type="body" idx="1"/>
          </p:nvPr>
        </p:nvSpPr>
        <p:spPr>
          <a:xfrm>
            <a:off x="457200" y="1752600"/>
            <a:ext cx="8229600" cy="2043113"/>
          </a:xfrm>
        </p:spPr>
        <p:txBody>
          <a:bodyPr/>
          <a:lstStyle/>
          <a:p>
            <a:pPr eaLnBrk="1" hangingPunct="1"/>
            <a:r>
              <a:rPr lang="en-US" altLang="en-US" sz="2800" smtClean="0"/>
              <a:t>A covalent bond in which two atoms share one pair of electrons.</a:t>
            </a:r>
          </a:p>
          <a:p>
            <a:pPr eaLnBrk="1" hangingPunct="1">
              <a:buFontTx/>
              <a:buNone/>
            </a:pPr>
            <a:endParaRPr lang="en-US" altLang="en-US" sz="2800" smtClean="0"/>
          </a:p>
          <a:p>
            <a:pPr algn="ctr" eaLnBrk="1" hangingPunct="1">
              <a:buFontTx/>
              <a:buNone/>
            </a:pPr>
            <a:r>
              <a:rPr lang="en-US" altLang="en-US" sz="3200" smtClean="0"/>
              <a:t>H–H</a:t>
            </a:r>
          </a:p>
        </p:txBody>
      </p:sp>
      <p:sp>
        <p:nvSpPr>
          <p:cNvPr id="27654"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7655"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7656"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7657" name="Rectangle 7"/>
          <p:cNvSpPr>
            <a:spLocks noChangeArrowheads="1"/>
          </p:cNvSpPr>
          <p:nvPr/>
        </p:nvSpPr>
        <p:spPr bwMode="auto">
          <a:xfrm>
            <a:off x="0" y="30892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86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EF0B30A-EBFC-414C-8900-BDE97FA63296}" type="slidenum">
              <a:rPr lang="en-US" altLang="en-US" sz="1000"/>
              <a:pPr>
                <a:spcBef>
                  <a:spcPct val="0"/>
                </a:spcBef>
                <a:buFontTx/>
                <a:buNone/>
              </a:pPr>
              <a:t>11</a:t>
            </a:fld>
            <a:endParaRPr lang="en-US" altLang="en-US" sz="1000"/>
          </a:p>
        </p:txBody>
      </p:sp>
      <p:sp>
        <p:nvSpPr>
          <p:cNvPr id="28676" name="Rectangle 2"/>
          <p:cNvSpPr>
            <a:spLocks noGrp="1" noChangeArrowheads="1"/>
          </p:cNvSpPr>
          <p:nvPr>
            <p:ph type="title"/>
          </p:nvPr>
        </p:nvSpPr>
        <p:spPr/>
        <p:txBody>
          <a:bodyPr/>
          <a:lstStyle/>
          <a:p>
            <a:pPr eaLnBrk="1" hangingPunct="1">
              <a:spcBef>
                <a:spcPct val="20000"/>
              </a:spcBef>
            </a:pPr>
            <a:r>
              <a:rPr lang="en-US" altLang="en-US" smtClean="0"/>
              <a:t>Double Covalent Bond</a:t>
            </a:r>
          </a:p>
        </p:txBody>
      </p:sp>
      <p:sp>
        <p:nvSpPr>
          <p:cNvPr id="28677" name="Rectangle 3"/>
          <p:cNvSpPr>
            <a:spLocks noGrp="1" noChangeArrowheads="1"/>
          </p:cNvSpPr>
          <p:nvPr>
            <p:ph type="body" idx="1"/>
          </p:nvPr>
        </p:nvSpPr>
        <p:spPr>
          <a:xfrm>
            <a:off x="457200" y="1752600"/>
            <a:ext cx="8229600" cy="2043113"/>
          </a:xfrm>
        </p:spPr>
        <p:txBody>
          <a:bodyPr/>
          <a:lstStyle/>
          <a:p>
            <a:pPr eaLnBrk="1" hangingPunct="1"/>
            <a:r>
              <a:rPr lang="en-US" altLang="en-US" sz="2800" smtClean="0"/>
              <a:t>A covalent bond in which two atoms share two pairs of electrons.</a:t>
            </a:r>
          </a:p>
          <a:p>
            <a:pPr eaLnBrk="1" hangingPunct="1"/>
            <a:endParaRPr lang="en-US" altLang="en-US" sz="2800" smtClean="0"/>
          </a:p>
          <a:p>
            <a:pPr algn="ctr" eaLnBrk="1" hangingPunct="1">
              <a:buFontTx/>
              <a:buNone/>
            </a:pPr>
            <a:r>
              <a:rPr lang="en-US" altLang="en-US" sz="3200" smtClean="0"/>
              <a:t>O=C=O</a:t>
            </a:r>
          </a:p>
        </p:txBody>
      </p:sp>
      <p:sp>
        <p:nvSpPr>
          <p:cNvPr id="28678"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8679"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8680"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55BA5E0-DAAF-4E95-903D-36D89573767B}" type="slidenum">
              <a:rPr lang="en-US" altLang="en-US" sz="1000"/>
              <a:pPr>
                <a:spcBef>
                  <a:spcPct val="0"/>
                </a:spcBef>
                <a:buFontTx/>
                <a:buNone/>
              </a:pPr>
              <a:t>12</a:t>
            </a:fld>
            <a:endParaRPr lang="en-US" altLang="en-US" sz="1000"/>
          </a:p>
        </p:txBody>
      </p:sp>
      <p:sp>
        <p:nvSpPr>
          <p:cNvPr id="29700" name="Rectangle 2"/>
          <p:cNvSpPr>
            <a:spLocks noGrp="1" noChangeArrowheads="1"/>
          </p:cNvSpPr>
          <p:nvPr>
            <p:ph type="title"/>
          </p:nvPr>
        </p:nvSpPr>
        <p:spPr/>
        <p:txBody>
          <a:bodyPr/>
          <a:lstStyle/>
          <a:p>
            <a:pPr eaLnBrk="1" hangingPunct="1">
              <a:spcBef>
                <a:spcPct val="20000"/>
              </a:spcBef>
            </a:pPr>
            <a:r>
              <a:rPr lang="en-US" altLang="en-US" smtClean="0"/>
              <a:t>Triple Covalent Bond</a:t>
            </a:r>
          </a:p>
        </p:txBody>
      </p:sp>
      <p:sp>
        <p:nvSpPr>
          <p:cNvPr id="29701" name="Rectangle 3"/>
          <p:cNvSpPr>
            <a:spLocks noGrp="1" noChangeArrowheads="1"/>
          </p:cNvSpPr>
          <p:nvPr>
            <p:ph type="body" idx="1"/>
          </p:nvPr>
        </p:nvSpPr>
        <p:spPr>
          <a:xfrm>
            <a:off x="457200" y="1752600"/>
            <a:ext cx="8229600" cy="946150"/>
          </a:xfrm>
        </p:spPr>
        <p:txBody>
          <a:bodyPr/>
          <a:lstStyle/>
          <a:p>
            <a:pPr eaLnBrk="1" hangingPunct="1"/>
            <a:r>
              <a:rPr lang="en-US" altLang="en-US" sz="2800" smtClean="0"/>
              <a:t>A covalent bond in which two atoms share three pairs of electrons.</a:t>
            </a:r>
          </a:p>
        </p:txBody>
      </p:sp>
      <p:sp>
        <p:nvSpPr>
          <p:cNvPr id="29702"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9703"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9704"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29705" name="Object 7"/>
          <p:cNvGraphicFramePr>
            <a:graphicFrameLocks noChangeAspect="1"/>
          </p:cNvGraphicFramePr>
          <p:nvPr/>
        </p:nvGraphicFramePr>
        <p:xfrm>
          <a:off x="3886200" y="3276600"/>
          <a:ext cx="962025" cy="342900"/>
        </p:xfrm>
        <a:graphic>
          <a:graphicData uri="http://schemas.openxmlformats.org/presentationml/2006/ole">
            <mc:AlternateContent xmlns:mc="http://schemas.openxmlformats.org/markup-compatibility/2006">
              <mc:Choice xmlns:v="urn:schemas-microsoft-com:vml" Requires="v">
                <p:oleObj spid="_x0000_s29720" name="Equation" r:id="rId4" imgW="965200" imgH="342900" progId="Equation.BREE4">
                  <p:embed/>
                </p:oleObj>
              </mc:Choice>
              <mc:Fallback>
                <p:oleObj name="Equation" r:id="rId4" imgW="965200" imgH="342900" progId="Equation.BREE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276600"/>
                        <a:ext cx="962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39A005A-796E-4436-968C-75B72999CEE9}" type="slidenum">
              <a:rPr lang="en-US" altLang="en-US" sz="1000"/>
              <a:pPr>
                <a:spcBef>
                  <a:spcPct val="0"/>
                </a:spcBef>
                <a:buFontTx/>
                <a:buNone/>
              </a:pPr>
              <a:t>13</a:t>
            </a:fld>
            <a:endParaRPr lang="en-US" altLang="en-US" sz="1000"/>
          </a:p>
        </p:txBody>
      </p:sp>
      <p:sp>
        <p:nvSpPr>
          <p:cNvPr id="30724" name="Rectangle 2"/>
          <p:cNvSpPr>
            <a:spLocks noGrp="1" noChangeArrowheads="1"/>
          </p:cNvSpPr>
          <p:nvPr>
            <p:ph type="body" idx="1"/>
          </p:nvPr>
        </p:nvSpPr>
        <p:spPr>
          <a:xfrm>
            <a:off x="457200" y="1752600"/>
            <a:ext cx="8229600" cy="2740025"/>
          </a:xfrm>
        </p:spPr>
        <p:txBody>
          <a:bodyPr/>
          <a:lstStyle/>
          <a:p>
            <a:pPr eaLnBrk="1" hangingPunct="1"/>
            <a:r>
              <a:rPr lang="en-US" altLang="en-US" sz="2800" dirty="0" smtClean="0"/>
              <a:t>There is a </a:t>
            </a:r>
            <a:r>
              <a:rPr lang="en-US" altLang="en-US" sz="2800" dirty="0" smtClean="0">
                <a:solidFill>
                  <a:schemeClr val="accent2"/>
                </a:solidFill>
              </a:rPr>
              <a:t>strong tendency </a:t>
            </a:r>
            <a:r>
              <a:rPr lang="en-US" altLang="en-US" sz="2800" dirty="0" smtClean="0"/>
              <a:t>for atoms of </a:t>
            </a:r>
            <a:r>
              <a:rPr lang="en-US" altLang="en-US" sz="2800" dirty="0" smtClean="0">
                <a:solidFill>
                  <a:schemeClr val="accent2"/>
                </a:solidFill>
              </a:rPr>
              <a:t>nonmetallic elements </a:t>
            </a:r>
            <a:r>
              <a:rPr lang="en-US" altLang="en-US" sz="2800" dirty="0" smtClean="0"/>
              <a:t>to form a </a:t>
            </a:r>
            <a:r>
              <a:rPr lang="en-US" altLang="en-US" sz="2800" dirty="0" smtClean="0">
                <a:solidFill>
                  <a:schemeClr val="accent2"/>
                </a:solidFill>
              </a:rPr>
              <a:t>specific number of covalent bonds.</a:t>
            </a:r>
          </a:p>
          <a:p>
            <a:pPr eaLnBrk="1" hangingPunct="1"/>
            <a:r>
              <a:rPr lang="en-US" altLang="en-US" sz="2800" dirty="0" smtClean="0"/>
              <a:t>The </a:t>
            </a:r>
            <a:r>
              <a:rPr lang="en-US" altLang="en-US" sz="2800" dirty="0" smtClean="0">
                <a:solidFill>
                  <a:schemeClr val="accent2"/>
                </a:solidFill>
              </a:rPr>
              <a:t>number of bonds formed </a:t>
            </a:r>
            <a:r>
              <a:rPr lang="en-US" altLang="en-US" sz="2800" dirty="0" smtClean="0"/>
              <a:t>is equal to the number of </a:t>
            </a:r>
            <a:r>
              <a:rPr lang="en-US" altLang="en-US" sz="2800" dirty="0" smtClean="0">
                <a:solidFill>
                  <a:schemeClr val="accent2"/>
                </a:solidFill>
              </a:rPr>
              <a:t>electrons the nonmetallic atom must share</a:t>
            </a:r>
            <a:r>
              <a:rPr lang="en-US" altLang="en-US" sz="2800" dirty="0" smtClean="0"/>
              <a:t> to obtain an </a:t>
            </a:r>
            <a:r>
              <a:rPr lang="en-US" altLang="en-US" sz="2800" dirty="0" smtClean="0">
                <a:solidFill>
                  <a:schemeClr val="accent2"/>
                </a:solidFill>
              </a:rPr>
              <a:t>octet of electrons</a:t>
            </a:r>
            <a:r>
              <a:rPr lang="en-US" altLang="en-US" sz="2800" dirty="0" smtClean="0"/>
              <a:t>.</a:t>
            </a:r>
            <a:endParaRPr lang="en-US" altLang="en-US" sz="3200" dirty="0" smtClean="0"/>
          </a:p>
        </p:txBody>
      </p:sp>
      <p:sp>
        <p:nvSpPr>
          <p:cNvPr id="30725" name="Rectangle 3"/>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0726"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0727"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0728" name="Rectangle 6"/>
          <p:cNvSpPr>
            <a:spLocks noChangeArrowheads="1"/>
          </p:cNvSpPr>
          <p:nvPr/>
        </p:nvSpPr>
        <p:spPr bwMode="auto">
          <a:xfrm>
            <a:off x="0" y="30892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 name="Picture 1"/>
          <p:cNvPicPr>
            <a:picLocks noChangeAspect="1"/>
          </p:cNvPicPr>
          <p:nvPr/>
        </p:nvPicPr>
        <p:blipFill>
          <a:blip r:embed="rId3"/>
          <a:stretch>
            <a:fillRect/>
          </a:stretch>
        </p:blipFill>
        <p:spPr>
          <a:xfrm>
            <a:off x="3124200" y="4648201"/>
            <a:ext cx="1971675" cy="800100"/>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17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00A2A14-B687-4175-94C5-5A2AB50A9AD5}" type="slidenum">
              <a:rPr lang="en-US" altLang="en-US" sz="1000"/>
              <a:pPr>
                <a:spcBef>
                  <a:spcPct val="0"/>
                </a:spcBef>
                <a:buFontTx/>
                <a:buNone/>
              </a:pPr>
              <a:t>14</a:t>
            </a:fld>
            <a:endParaRPr lang="en-US" altLang="en-US" sz="1000"/>
          </a:p>
        </p:txBody>
      </p:sp>
      <p:sp>
        <p:nvSpPr>
          <p:cNvPr id="31748" name="Rectangle 2"/>
          <p:cNvSpPr>
            <a:spLocks noGrp="1" noChangeArrowheads="1"/>
          </p:cNvSpPr>
          <p:nvPr>
            <p:ph type="title"/>
          </p:nvPr>
        </p:nvSpPr>
        <p:spPr/>
        <p:txBody>
          <a:bodyPr/>
          <a:lstStyle/>
          <a:p>
            <a:pPr eaLnBrk="1" hangingPunct="1">
              <a:spcBef>
                <a:spcPct val="20000"/>
              </a:spcBef>
            </a:pPr>
            <a:r>
              <a:rPr lang="en-US" altLang="en-US" smtClean="0"/>
              <a:t>Oxygen (6 Valence Electrons, 2 Octet Vacancies)</a:t>
            </a:r>
          </a:p>
        </p:txBody>
      </p:sp>
      <p:sp>
        <p:nvSpPr>
          <p:cNvPr id="31749"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1750"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1751"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31752" name="Picture 9" descr="05unf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2340"/>
            <a:ext cx="8572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7772400" y="1153557"/>
            <a:ext cx="504825" cy="638175"/>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DD209E3-7812-483F-A581-B5CA9A5F3150}" type="slidenum">
              <a:rPr lang="en-US" altLang="en-US" sz="1000"/>
              <a:pPr>
                <a:spcBef>
                  <a:spcPct val="0"/>
                </a:spcBef>
                <a:buFontTx/>
                <a:buNone/>
              </a:pPr>
              <a:t>15</a:t>
            </a:fld>
            <a:endParaRPr lang="en-US" altLang="en-US" sz="1000"/>
          </a:p>
        </p:txBody>
      </p:sp>
      <p:sp>
        <p:nvSpPr>
          <p:cNvPr id="32772" name="Rectangle 2"/>
          <p:cNvSpPr>
            <a:spLocks noGrp="1" noChangeArrowheads="1"/>
          </p:cNvSpPr>
          <p:nvPr>
            <p:ph type="title"/>
          </p:nvPr>
        </p:nvSpPr>
        <p:spPr/>
        <p:txBody>
          <a:bodyPr/>
          <a:lstStyle/>
          <a:p>
            <a:pPr eaLnBrk="1" hangingPunct="1">
              <a:spcBef>
                <a:spcPct val="20000"/>
              </a:spcBef>
            </a:pPr>
            <a:r>
              <a:rPr lang="en-US" altLang="en-US" dirty="0" smtClean="0"/>
              <a:t>Nitrogen (5 Valence Electrons, 3 Octet Vacancies)</a:t>
            </a:r>
          </a:p>
        </p:txBody>
      </p:sp>
      <p:sp>
        <p:nvSpPr>
          <p:cNvPr id="32773"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2774"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2775"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32776" name="Picture 9" descr="05unf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819400"/>
            <a:ext cx="85725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001000" y="1227564"/>
            <a:ext cx="495300" cy="495300"/>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3843429-6449-4FB6-A2A8-FE01F0320278}" type="slidenum">
              <a:rPr lang="en-US" altLang="en-US" sz="1000"/>
              <a:pPr>
                <a:spcBef>
                  <a:spcPct val="0"/>
                </a:spcBef>
                <a:buFontTx/>
                <a:buNone/>
              </a:pPr>
              <a:t>16</a:t>
            </a:fld>
            <a:endParaRPr lang="en-US" altLang="en-US" sz="1000"/>
          </a:p>
        </p:txBody>
      </p:sp>
      <p:sp>
        <p:nvSpPr>
          <p:cNvPr id="33796" name="Rectangle 2"/>
          <p:cNvSpPr>
            <a:spLocks noGrp="1" noChangeArrowheads="1"/>
          </p:cNvSpPr>
          <p:nvPr>
            <p:ph type="title"/>
          </p:nvPr>
        </p:nvSpPr>
        <p:spPr/>
        <p:txBody>
          <a:bodyPr/>
          <a:lstStyle/>
          <a:p>
            <a:pPr eaLnBrk="1" hangingPunct="1">
              <a:spcBef>
                <a:spcPct val="20000"/>
              </a:spcBef>
            </a:pPr>
            <a:r>
              <a:rPr lang="en-US" altLang="en-US" smtClean="0"/>
              <a:t>Carbon (4 Valence Electrons, 4 Octet Vacancies)</a:t>
            </a:r>
          </a:p>
        </p:txBody>
      </p:sp>
      <p:sp>
        <p:nvSpPr>
          <p:cNvPr id="33797"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3798"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3799"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33800" name="Picture 9" descr="05unf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2833688"/>
            <a:ext cx="90011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924800" y="1189464"/>
            <a:ext cx="523875" cy="600075"/>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3991C4E-BB21-4412-818C-58165104C4A4}" type="slidenum">
              <a:rPr lang="en-US" altLang="en-US" sz="1000"/>
              <a:pPr>
                <a:spcBef>
                  <a:spcPct val="0"/>
                </a:spcBef>
                <a:buFontTx/>
                <a:buNone/>
              </a:pPr>
              <a:t>17</a:t>
            </a:fld>
            <a:endParaRPr lang="en-US" altLang="en-US" sz="1000"/>
          </a:p>
        </p:txBody>
      </p:sp>
      <p:sp>
        <p:nvSpPr>
          <p:cNvPr id="34820" name="Rectangle 2"/>
          <p:cNvSpPr>
            <a:spLocks noGrp="1" noChangeArrowheads="1"/>
          </p:cNvSpPr>
          <p:nvPr>
            <p:ph type="body" idx="1"/>
          </p:nvPr>
        </p:nvSpPr>
        <p:spPr>
          <a:xfrm>
            <a:off x="457200" y="1066800"/>
            <a:ext cx="8229600" cy="3194721"/>
          </a:xfrm>
        </p:spPr>
        <p:txBody>
          <a:bodyPr/>
          <a:lstStyle/>
          <a:p>
            <a:pPr eaLnBrk="1" hangingPunct="1"/>
            <a:r>
              <a:rPr lang="en-US" altLang="en-US" sz="2800" dirty="0" smtClean="0"/>
              <a:t>A </a:t>
            </a:r>
            <a:r>
              <a:rPr lang="en-US" altLang="en-US" sz="2800" dirty="0" smtClean="0">
                <a:solidFill>
                  <a:schemeClr val="accent2"/>
                </a:solidFill>
              </a:rPr>
              <a:t>covalent bond </a:t>
            </a:r>
            <a:r>
              <a:rPr lang="en-US" altLang="en-US" sz="2800" dirty="0" smtClean="0"/>
              <a:t>in which </a:t>
            </a:r>
            <a:r>
              <a:rPr lang="en-US" altLang="en-US" sz="2800" dirty="0" smtClean="0">
                <a:solidFill>
                  <a:schemeClr val="accent2"/>
                </a:solidFill>
              </a:rPr>
              <a:t>both electrons </a:t>
            </a:r>
            <a:r>
              <a:rPr lang="en-US" altLang="en-US" sz="2800" dirty="0" smtClean="0"/>
              <a:t>of a shared pair come from </a:t>
            </a:r>
            <a:r>
              <a:rPr lang="en-US" altLang="en-US" sz="2800" dirty="0" smtClean="0">
                <a:solidFill>
                  <a:schemeClr val="accent2"/>
                </a:solidFill>
              </a:rPr>
              <a:t>one of the two atoms </a:t>
            </a:r>
            <a:r>
              <a:rPr lang="en-US" altLang="en-US" sz="2800" dirty="0" smtClean="0"/>
              <a:t>involved in the bond is called </a:t>
            </a:r>
            <a:r>
              <a:rPr lang="en-US" altLang="en-US" sz="2800" dirty="0" smtClean="0">
                <a:solidFill>
                  <a:srgbClr val="C00000"/>
                </a:solidFill>
              </a:rPr>
              <a:t>Coordinate  covalent bond.</a:t>
            </a:r>
          </a:p>
          <a:p>
            <a:pPr eaLnBrk="1" hangingPunct="1"/>
            <a:r>
              <a:rPr lang="en-US" altLang="en-US" sz="2800" dirty="0" smtClean="0">
                <a:solidFill>
                  <a:srgbClr val="C00000"/>
                </a:solidFill>
              </a:rPr>
              <a:t>Enables</a:t>
            </a:r>
            <a:r>
              <a:rPr lang="en-US" altLang="en-US" sz="2800" dirty="0" smtClean="0"/>
              <a:t> an atom that has two or more vacancies in its valence shell to </a:t>
            </a:r>
            <a:r>
              <a:rPr lang="en-US" altLang="en-US" sz="2800" dirty="0" smtClean="0">
                <a:solidFill>
                  <a:srgbClr val="C00000"/>
                </a:solidFill>
              </a:rPr>
              <a:t>share a pair of nonbonding electrons</a:t>
            </a:r>
            <a:r>
              <a:rPr lang="en-US" altLang="en-US" sz="2800" dirty="0" smtClean="0"/>
              <a:t> that are located on another atom.</a:t>
            </a:r>
            <a:endParaRPr lang="en-US" altLang="en-US" sz="3200" dirty="0" smtClean="0"/>
          </a:p>
        </p:txBody>
      </p:sp>
      <p:sp>
        <p:nvSpPr>
          <p:cNvPr id="34821" name="Rectangle 3"/>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482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4823"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4824" name="Rectangle 6"/>
          <p:cNvSpPr>
            <a:spLocks noChangeArrowheads="1"/>
          </p:cNvSpPr>
          <p:nvPr/>
        </p:nvSpPr>
        <p:spPr bwMode="auto">
          <a:xfrm>
            <a:off x="0" y="30892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 name="Picture 1"/>
          <p:cNvPicPr>
            <a:picLocks noChangeAspect="1"/>
          </p:cNvPicPr>
          <p:nvPr/>
        </p:nvPicPr>
        <p:blipFill>
          <a:blip r:embed="rId3"/>
          <a:stretch>
            <a:fillRect/>
          </a:stretch>
        </p:blipFill>
        <p:spPr>
          <a:xfrm>
            <a:off x="773113" y="4191000"/>
            <a:ext cx="4495800" cy="2317066"/>
          </a:xfrm>
          <a:prstGeom prst="rect">
            <a:avLst/>
          </a:prstGeom>
        </p:spPr>
      </p:pic>
      <p:sp>
        <p:nvSpPr>
          <p:cNvPr id="5" name="TextBox 4"/>
          <p:cNvSpPr txBox="1"/>
          <p:nvPr/>
        </p:nvSpPr>
        <p:spPr>
          <a:xfrm>
            <a:off x="5572600" y="4085581"/>
            <a:ext cx="3360215" cy="461665"/>
          </a:xfrm>
          <a:prstGeom prst="rect">
            <a:avLst/>
          </a:prstGeom>
          <a:noFill/>
        </p:spPr>
        <p:txBody>
          <a:bodyPr wrap="none" rtlCol="0">
            <a:spAutoFit/>
          </a:bodyPr>
          <a:lstStyle/>
          <a:p>
            <a:r>
              <a:rPr lang="en-US" altLang="en-US" baseline="0" dirty="0" smtClean="0">
                <a:solidFill>
                  <a:srgbClr val="C00000"/>
                </a:solidFill>
              </a:rPr>
              <a:t>Coordinate </a:t>
            </a:r>
            <a:r>
              <a:rPr lang="en-US" altLang="en-US" baseline="0" dirty="0">
                <a:solidFill>
                  <a:srgbClr val="C00000"/>
                </a:solidFill>
              </a:rPr>
              <a:t>covalent bond</a:t>
            </a:r>
            <a:endParaRPr lang="en-US" baseline="0" dirty="0"/>
          </a:p>
        </p:txBody>
      </p:sp>
      <p:pic>
        <p:nvPicPr>
          <p:cNvPr id="6" name="Picture 5"/>
          <p:cNvPicPr>
            <a:picLocks noChangeAspect="1"/>
          </p:cNvPicPr>
          <p:nvPr/>
        </p:nvPicPr>
        <p:blipFill>
          <a:blip r:embed="rId4"/>
          <a:stretch>
            <a:fillRect/>
          </a:stretch>
        </p:blipFill>
        <p:spPr>
          <a:xfrm>
            <a:off x="5924861" y="4496136"/>
            <a:ext cx="1552575" cy="1876425"/>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B3B548E-6AF3-4D64-BD0E-778E2E30B22D}" type="slidenum">
              <a:rPr lang="en-US" altLang="en-US" sz="1000"/>
              <a:pPr>
                <a:spcBef>
                  <a:spcPct val="0"/>
                </a:spcBef>
                <a:buFontTx/>
                <a:buNone/>
              </a:pPr>
              <a:t>18</a:t>
            </a:fld>
            <a:endParaRPr lang="en-US" altLang="en-US" sz="1000"/>
          </a:p>
        </p:txBody>
      </p:sp>
      <p:sp>
        <p:nvSpPr>
          <p:cNvPr id="35844" name="Rectangle 2"/>
          <p:cNvSpPr>
            <a:spLocks noGrp="1" noChangeArrowheads="1"/>
          </p:cNvSpPr>
          <p:nvPr>
            <p:ph type="title"/>
          </p:nvPr>
        </p:nvSpPr>
        <p:spPr/>
        <p:txBody>
          <a:bodyPr/>
          <a:lstStyle/>
          <a:p>
            <a:pPr eaLnBrk="1" hangingPunct="1">
              <a:spcBef>
                <a:spcPct val="20000"/>
              </a:spcBef>
            </a:pPr>
            <a:r>
              <a:rPr lang="en-US" altLang="en-US" smtClean="0"/>
              <a:t>Comparison of HOCl and HClO</a:t>
            </a:r>
            <a:r>
              <a:rPr lang="en-US" altLang="en-US" baseline="-25000" smtClean="0"/>
              <a:t>2</a:t>
            </a:r>
          </a:p>
        </p:txBody>
      </p:sp>
      <p:sp>
        <p:nvSpPr>
          <p:cNvPr id="35845" name="Rectangle 3"/>
          <p:cNvSpPr>
            <a:spLocks noGrp="1" noChangeArrowheads="1"/>
          </p:cNvSpPr>
          <p:nvPr>
            <p:ph type="body" idx="1"/>
          </p:nvPr>
        </p:nvSpPr>
        <p:spPr>
          <a:xfrm>
            <a:off x="457200" y="3981450"/>
            <a:ext cx="8229600" cy="1885950"/>
          </a:xfrm>
        </p:spPr>
        <p:txBody>
          <a:bodyPr/>
          <a:lstStyle/>
          <a:p>
            <a:pPr eaLnBrk="1" hangingPunct="1"/>
            <a:r>
              <a:rPr lang="en-US" altLang="en-US" sz="2800" smtClean="0"/>
              <a:t>In HOCl, all the bonds are </a:t>
            </a:r>
            <a:r>
              <a:rPr lang="ja-JP" altLang="en-US" sz="2800" smtClean="0"/>
              <a:t>“</a:t>
            </a:r>
            <a:r>
              <a:rPr lang="en-US" altLang="ja-JP" sz="2800" smtClean="0"/>
              <a:t>ordinary</a:t>
            </a:r>
            <a:r>
              <a:rPr lang="ja-JP" altLang="en-US" sz="2800" smtClean="0"/>
              <a:t>”</a:t>
            </a:r>
            <a:r>
              <a:rPr lang="en-US" altLang="ja-JP" sz="2800" smtClean="0"/>
              <a:t> covalent bonds.</a:t>
            </a:r>
          </a:p>
          <a:p>
            <a:pPr eaLnBrk="1" hangingPunct="1"/>
            <a:r>
              <a:rPr lang="en-US" altLang="en-US" sz="2800" smtClean="0"/>
              <a:t>In HClO</a:t>
            </a:r>
            <a:r>
              <a:rPr lang="en-US" altLang="en-US" sz="2800" baseline="-25000" smtClean="0"/>
              <a:t>2</a:t>
            </a:r>
            <a:r>
              <a:rPr lang="en-US" altLang="en-US" sz="2800" smtClean="0"/>
              <a:t>, the </a:t>
            </a:r>
            <a:r>
              <a:rPr lang="ja-JP" altLang="en-US" sz="2800" smtClean="0"/>
              <a:t>“</a:t>
            </a:r>
            <a:r>
              <a:rPr lang="en-US" altLang="ja-JP" sz="2800" smtClean="0"/>
              <a:t>new</a:t>
            </a:r>
            <a:r>
              <a:rPr lang="ja-JP" altLang="en-US" sz="2800" smtClean="0"/>
              <a:t>”</a:t>
            </a:r>
            <a:r>
              <a:rPr lang="en-US" altLang="ja-JP" sz="2800" smtClean="0"/>
              <a:t> chlorine-oxygen bond is a coordinate covalent bond.</a:t>
            </a:r>
            <a:endParaRPr lang="en-US" altLang="en-US" sz="2800" smtClean="0"/>
          </a:p>
        </p:txBody>
      </p:sp>
      <p:sp>
        <p:nvSpPr>
          <p:cNvPr id="35846"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 name="Picture 1"/>
          <p:cNvPicPr>
            <a:picLocks noChangeAspect="1"/>
          </p:cNvPicPr>
          <p:nvPr/>
        </p:nvPicPr>
        <p:blipFill>
          <a:blip r:embed="rId3"/>
          <a:stretch>
            <a:fillRect/>
          </a:stretch>
        </p:blipFill>
        <p:spPr>
          <a:xfrm>
            <a:off x="285750" y="1752600"/>
            <a:ext cx="8572500" cy="1943100"/>
          </a:xfrm>
          <a:prstGeom prst="rect">
            <a:avLst/>
          </a:prstGeom>
        </p:spPr>
      </p:pic>
      <p:sp>
        <p:nvSpPr>
          <p:cNvPr id="9" name="TextBox 8"/>
          <p:cNvSpPr txBox="1"/>
          <p:nvPr/>
        </p:nvSpPr>
        <p:spPr>
          <a:xfrm>
            <a:off x="5707585" y="1214735"/>
            <a:ext cx="3360215" cy="461665"/>
          </a:xfrm>
          <a:prstGeom prst="rect">
            <a:avLst/>
          </a:prstGeom>
          <a:noFill/>
        </p:spPr>
        <p:txBody>
          <a:bodyPr wrap="none" rtlCol="0">
            <a:spAutoFit/>
          </a:bodyPr>
          <a:lstStyle/>
          <a:p>
            <a:r>
              <a:rPr lang="en-US" altLang="en-US" baseline="0" dirty="0" smtClean="0">
                <a:solidFill>
                  <a:srgbClr val="C00000"/>
                </a:solidFill>
              </a:rPr>
              <a:t>Coordinate </a:t>
            </a:r>
            <a:r>
              <a:rPr lang="en-US" altLang="en-US" baseline="0" dirty="0">
                <a:solidFill>
                  <a:srgbClr val="C00000"/>
                </a:solidFill>
              </a:rPr>
              <a:t>covalent bond</a:t>
            </a:r>
            <a:endParaRPr lang="en-US" baseline="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8EC8775-6984-4128-A148-66E43416AB4F}" type="slidenum">
              <a:rPr lang="en-US" altLang="en-US" sz="1000"/>
              <a:pPr>
                <a:spcBef>
                  <a:spcPct val="0"/>
                </a:spcBef>
                <a:buFontTx/>
                <a:buNone/>
              </a:pPr>
              <a:t>19</a:t>
            </a:fld>
            <a:endParaRPr lang="en-US" altLang="en-US" sz="1000"/>
          </a:p>
        </p:txBody>
      </p:sp>
      <p:sp>
        <p:nvSpPr>
          <p:cNvPr id="36868" name="Rectangle 2"/>
          <p:cNvSpPr>
            <a:spLocks noGrp="1" noChangeArrowheads="1"/>
          </p:cNvSpPr>
          <p:nvPr>
            <p:ph type="title"/>
          </p:nvPr>
        </p:nvSpPr>
        <p:spPr/>
        <p:txBody>
          <a:bodyPr/>
          <a:lstStyle/>
          <a:p>
            <a:pPr eaLnBrk="1" hangingPunct="1">
              <a:spcBef>
                <a:spcPct val="20000"/>
              </a:spcBef>
            </a:pPr>
            <a:r>
              <a:rPr lang="en-US" altLang="en-US" sz="2000" dirty="0" smtClean="0"/>
              <a:t>Formation of a </a:t>
            </a:r>
            <a:r>
              <a:rPr lang="ja-JP" altLang="en-US" sz="2000" dirty="0" smtClean="0"/>
              <a:t>“</a:t>
            </a:r>
            <a:r>
              <a:rPr lang="en-US" altLang="ja-JP" sz="2000" dirty="0" smtClean="0"/>
              <a:t>Regular</a:t>
            </a:r>
            <a:r>
              <a:rPr lang="ja-JP" altLang="en-US" sz="2000" dirty="0" smtClean="0"/>
              <a:t>”</a:t>
            </a:r>
            <a:r>
              <a:rPr lang="en-US" altLang="ja-JP" sz="2000" dirty="0" smtClean="0"/>
              <a:t> </a:t>
            </a:r>
            <a:r>
              <a:rPr lang="en-US" altLang="ja-JP" sz="2000" dirty="0" smtClean="0">
                <a:solidFill>
                  <a:srgbClr val="C00000"/>
                </a:solidFill>
              </a:rPr>
              <a:t>Covalent Bond </a:t>
            </a:r>
            <a:r>
              <a:rPr lang="en-US" altLang="ja-JP" sz="2000" dirty="0" smtClean="0"/>
              <a:t>vs a </a:t>
            </a:r>
            <a:r>
              <a:rPr lang="en-US" altLang="ja-JP" sz="2000" dirty="0" smtClean="0">
                <a:solidFill>
                  <a:srgbClr val="C00000"/>
                </a:solidFill>
              </a:rPr>
              <a:t>Coordinate Covalent </a:t>
            </a:r>
            <a:r>
              <a:rPr lang="en-US" altLang="ja-JP" sz="2000" dirty="0" smtClean="0"/>
              <a:t>Bond</a:t>
            </a:r>
            <a:endParaRPr lang="en-US" altLang="en-US" sz="2000" baseline="-25000" dirty="0" smtClean="0"/>
          </a:p>
        </p:txBody>
      </p:sp>
      <p:sp>
        <p:nvSpPr>
          <p:cNvPr id="36869"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 name="Picture 1"/>
          <p:cNvPicPr>
            <a:picLocks noChangeAspect="1"/>
          </p:cNvPicPr>
          <p:nvPr/>
        </p:nvPicPr>
        <p:blipFill>
          <a:blip r:embed="rId3"/>
          <a:stretch>
            <a:fillRect/>
          </a:stretch>
        </p:blipFill>
        <p:spPr>
          <a:xfrm>
            <a:off x="823912" y="1676400"/>
            <a:ext cx="7496175" cy="4829175"/>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2DF9F34-D7C0-463C-A40A-82550DE9B019}" type="slidenum">
              <a:rPr lang="en-US" altLang="en-US" sz="1000"/>
              <a:pPr>
                <a:spcBef>
                  <a:spcPct val="0"/>
                </a:spcBef>
                <a:buFontTx/>
                <a:buNone/>
              </a:pPr>
              <a:t>2</a:t>
            </a:fld>
            <a:endParaRPr lang="en-US" altLang="en-US" sz="1000"/>
          </a:p>
        </p:txBody>
      </p:sp>
      <p:sp>
        <p:nvSpPr>
          <p:cNvPr id="19460" name="Rectangle 2"/>
          <p:cNvSpPr>
            <a:spLocks noGrp="1" noChangeArrowheads="1"/>
          </p:cNvSpPr>
          <p:nvPr>
            <p:ph type="body" idx="1"/>
          </p:nvPr>
        </p:nvSpPr>
        <p:spPr>
          <a:xfrm>
            <a:off x="457200" y="1143000"/>
            <a:ext cx="8229600" cy="5421313"/>
          </a:xfrm>
        </p:spPr>
        <p:txBody>
          <a:bodyPr/>
          <a:lstStyle/>
          <a:p>
            <a:pPr marL="685800" indent="-685800" eaLnBrk="1" hangingPunct="1">
              <a:buFontTx/>
              <a:buNone/>
            </a:pPr>
            <a:r>
              <a:rPr lang="en-US" altLang="en-US" sz="2300" dirty="0" smtClean="0">
                <a:hlinkClick r:id="rId3" action="ppaction://hlinksldjump"/>
              </a:rPr>
              <a:t>5.1  		The Covalent Bond Model</a:t>
            </a:r>
            <a:endParaRPr lang="en-US" altLang="en-US" sz="2300" dirty="0" smtClean="0">
              <a:hlinkClick r:id="rId4" action="ppaction://hlinkpres?slideindex=4&amp;slidetitle=Key%20Differences%20Between%20Ionic%20and%20Covalent%20Bonding"/>
            </a:endParaRPr>
          </a:p>
          <a:p>
            <a:pPr marL="685800" indent="-685800" eaLnBrk="1" hangingPunct="1">
              <a:buFontTx/>
              <a:buNone/>
            </a:pPr>
            <a:r>
              <a:rPr lang="en-US" altLang="en-US" sz="2300" dirty="0" smtClean="0">
                <a:hlinkClick r:id="" action="ppaction://noaction"/>
              </a:rPr>
              <a:t>5.2  		Lewis Structures for Molecular Compounds</a:t>
            </a:r>
            <a:endParaRPr lang="en-US" altLang="en-US" sz="2300" dirty="0" smtClean="0">
              <a:hlinkClick r:id="rId5" action="ppaction://hlinkpres?slideindex=9&amp;slidetitle=Bonding%20Electrons"/>
            </a:endParaRPr>
          </a:p>
          <a:p>
            <a:pPr marL="685800" indent="-685800" eaLnBrk="1" hangingPunct="1">
              <a:buFontTx/>
              <a:buNone/>
            </a:pPr>
            <a:r>
              <a:rPr lang="en-US" altLang="en-US" sz="2300" dirty="0" smtClean="0">
                <a:hlinkClick r:id="" action="ppaction://noaction"/>
              </a:rPr>
              <a:t>5.3  		Single, Double, and Triple Covalent Bonds</a:t>
            </a:r>
            <a:endParaRPr lang="en-US" altLang="en-US" sz="2300" dirty="0" smtClean="0">
              <a:hlinkClick r:id="rId6" action="ppaction://hlinkpres?slideindex=11&amp;slidetitle=Single%20Covalent%20Bond"/>
            </a:endParaRPr>
          </a:p>
          <a:p>
            <a:pPr marL="685800" indent="-685800" eaLnBrk="1" hangingPunct="1">
              <a:buFontTx/>
              <a:buNone/>
            </a:pPr>
            <a:r>
              <a:rPr lang="en-US" altLang="en-US" sz="2300" dirty="0" smtClean="0">
                <a:hlinkClick r:id="" action="ppaction://noaction"/>
              </a:rPr>
              <a:t>5.4  		Valence Electrons and Number of Covalent Bonds 	Formed</a:t>
            </a:r>
            <a:endParaRPr lang="en-US" altLang="en-US" sz="2300" dirty="0" smtClean="0">
              <a:hlinkClick r:id="rId7" action="ppaction://hlinkpres?slideindex=14&amp;slidetitle=Slide%2013"/>
            </a:endParaRPr>
          </a:p>
          <a:p>
            <a:pPr marL="685800" indent="-685800" eaLnBrk="1" hangingPunct="1">
              <a:buFontTx/>
              <a:buNone/>
            </a:pPr>
            <a:r>
              <a:rPr lang="en-US" altLang="en-US" sz="2300" dirty="0" smtClean="0">
                <a:hlinkClick r:id="" action="ppaction://noaction"/>
              </a:rPr>
              <a:t>5.5 		Coordinate Covalent Bonds</a:t>
            </a:r>
            <a:endParaRPr lang="en-US" altLang="en-US" sz="2300" dirty="0" smtClean="0">
              <a:hlinkClick r:id="rId8" action="ppaction://hlinkpres?slideindex=18&amp;slidetitle=Slide%2017"/>
            </a:endParaRPr>
          </a:p>
          <a:p>
            <a:pPr marL="685800" indent="-685800" eaLnBrk="1" hangingPunct="1">
              <a:buFontTx/>
              <a:buNone/>
            </a:pPr>
            <a:r>
              <a:rPr lang="en-US" altLang="en-US" sz="2300" dirty="0" smtClean="0">
                <a:hlinkClick r:id="" action="ppaction://noaction"/>
              </a:rPr>
              <a:t>5.6		Systematic Procedures for Drawing Lewis Structures</a:t>
            </a:r>
            <a:endParaRPr lang="en-US" altLang="en-US" sz="2300" dirty="0" smtClean="0">
              <a:hlinkClick r:id="rId9" action="ppaction://hlinkpres?slideindex=22&amp;slidetitle=Steps%20for%20Writing%20Lewis%20Structures"/>
            </a:endParaRPr>
          </a:p>
          <a:p>
            <a:pPr marL="685800" indent="-685800" eaLnBrk="1" hangingPunct="1">
              <a:buFontTx/>
              <a:buNone/>
            </a:pPr>
            <a:r>
              <a:rPr lang="en-US" altLang="en-US" sz="2300" dirty="0" smtClean="0">
                <a:hlinkClick r:id="" action="ppaction://noaction"/>
              </a:rPr>
              <a:t>5.7		Bonding in Compounds with Polyatomic Ions Present</a:t>
            </a:r>
            <a:endParaRPr lang="en-US" altLang="en-US" sz="2300" dirty="0" smtClean="0">
              <a:hlinkClick r:id="rId10" action="ppaction://hlinkpres?slideindex=32&amp;slidetitle=Ionic%20Compounds%20Containing%20Polyatomic%20Ions"/>
            </a:endParaRPr>
          </a:p>
          <a:p>
            <a:pPr marL="685800" indent="-685800" eaLnBrk="1" hangingPunct="1">
              <a:buFontTx/>
              <a:buNone/>
            </a:pPr>
            <a:r>
              <a:rPr lang="en-US" altLang="en-US" sz="2300" dirty="0" smtClean="0">
                <a:hlinkClick r:id="" action="ppaction://noaction"/>
              </a:rPr>
              <a:t>5.8		Molecular Geometry</a:t>
            </a:r>
            <a:endParaRPr lang="en-US" altLang="en-US" sz="2300" dirty="0" smtClean="0">
              <a:hlinkClick r:id="rId11" action="ppaction://hlinkpres?slideindex=34&amp;slidetitle=Slide%2033"/>
            </a:endParaRPr>
          </a:p>
          <a:p>
            <a:pPr marL="685800" indent="-685800" eaLnBrk="1" hangingPunct="1">
              <a:buFontTx/>
              <a:buNone/>
            </a:pPr>
            <a:r>
              <a:rPr lang="en-US" altLang="en-US" sz="2300" dirty="0" smtClean="0">
                <a:hlinkClick r:id="" action="ppaction://noaction"/>
              </a:rPr>
              <a:t>5.9		Electronegativity</a:t>
            </a:r>
            <a:endParaRPr lang="en-US" altLang="en-US" sz="2300" dirty="0" smtClean="0">
              <a:hlinkClick r:id="rId12" action="ppaction://hlinkpres?slideindex=49&amp;slidetitle=Slide%2048"/>
            </a:endParaRPr>
          </a:p>
          <a:p>
            <a:pPr marL="685800" indent="-685800" eaLnBrk="1" hangingPunct="1">
              <a:buFontTx/>
              <a:buNone/>
            </a:pPr>
            <a:r>
              <a:rPr lang="en-US" altLang="en-US" sz="2300" dirty="0" smtClean="0">
                <a:hlinkClick r:id="" action="ppaction://noaction"/>
              </a:rPr>
              <a:t>5.10		Bond Polarity</a:t>
            </a:r>
            <a:endParaRPr lang="en-US" altLang="en-US" sz="2300" dirty="0" smtClean="0">
              <a:hlinkClick r:id="rId13" action="ppaction://hlinkpres?slideindex=54&amp;slidetitle=Nonpolar%20Covalent%20Bond"/>
            </a:endParaRPr>
          </a:p>
          <a:p>
            <a:pPr marL="685800" indent="-685800" eaLnBrk="1" hangingPunct="1">
              <a:buFontTx/>
              <a:buNone/>
            </a:pPr>
            <a:r>
              <a:rPr lang="en-US" altLang="en-US" sz="2300" dirty="0" smtClean="0">
                <a:hlinkClick r:id="" action="ppaction://noaction"/>
              </a:rPr>
              <a:t>5.11		Molecular Polarity</a:t>
            </a:r>
            <a:endParaRPr lang="en-US" altLang="en-US" sz="2300" dirty="0" smtClean="0">
              <a:hlinkClick r:id="rId14" action="ppaction://hlinkpres?slideindex=65&amp;slidetitle=Slide%2064"/>
            </a:endParaRPr>
          </a:p>
          <a:p>
            <a:pPr marL="685800" indent="-685800" eaLnBrk="1" hangingPunct="1">
              <a:buFontTx/>
              <a:buNone/>
            </a:pPr>
            <a:r>
              <a:rPr lang="en-US" altLang="en-US" sz="2300" dirty="0" smtClean="0">
                <a:hlinkClick r:id="" action="ppaction://noaction"/>
              </a:rPr>
              <a:t>5.12		Naming Binary Molecular Compounds</a:t>
            </a:r>
            <a:endParaRPr lang="en-US" altLang="en-US" sz="2300" dirty="0" smtClean="0"/>
          </a:p>
        </p:txBody>
      </p:sp>
      <p:sp>
        <p:nvSpPr>
          <p:cNvPr id="2" name="Rectangle 1"/>
          <p:cNvSpPr/>
          <p:nvPr/>
        </p:nvSpPr>
        <p:spPr>
          <a:xfrm>
            <a:off x="3124200" y="20515"/>
            <a:ext cx="5943600" cy="461665"/>
          </a:xfrm>
          <a:prstGeom prst="rect">
            <a:avLst/>
          </a:prstGeom>
        </p:spPr>
        <p:txBody>
          <a:bodyPr wrap="square">
            <a:spAutoFit/>
          </a:bodyPr>
          <a:lstStyle/>
          <a:p>
            <a:pPr eaLnBrk="1" hangingPunct="1"/>
            <a:r>
              <a:rPr lang="en-US" altLang="en-US" baseline="0" dirty="0" smtClean="0">
                <a:solidFill>
                  <a:srgbClr val="C00000"/>
                </a:solidFill>
                <a:effectLst>
                  <a:outerShdw blurRad="38100" dist="38100" dir="2700000" algn="tl">
                    <a:srgbClr val="000000">
                      <a:alpha val="43137"/>
                    </a:srgbClr>
                  </a:outerShdw>
                </a:effectLst>
              </a:rPr>
              <a:t>Chemical Bonding: The Covalent Bond Model</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799F3E2-BF0C-4588-BFCA-85A083142CE3}" type="slidenum">
              <a:rPr lang="en-US" altLang="en-US" sz="1000"/>
              <a:pPr>
                <a:spcBef>
                  <a:spcPct val="0"/>
                </a:spcBef>
                <a:buFontTx/>
                <a:buNone/>
              </a:pPr>
              <a:t>20</a:t>
            </a:fld>
            <a:endParaRPr lang="en-US" altLang="en-US" sz="1000"/>
          </a:p>
        </p:txBody>
      </p:sp>
      <p:sp>
        <p:nvSpPr>
          <p:cNvPr id="37892" name="Rectangle 2"/>
          <p:cNvSpPr>
            <a:spLocks noGrp="1" noChangeArrowheads="1"/>
          </p:cNvSpPr>
          <p:nvPr>
            <p:ph type="body" idx="1"/>
          </p:nvPr>
        </p:nvSpPr>
        <p:spPr>
          <a:xfrm>
            <a:off x="457200" y="1752600"/>
            <a:ext cx="8229600" cy="2740025"/>
          </a:xfrm>
        </p:spPr>
        <p:txBody>
          <a:bodyPr/>
          <a:lstStyle/>
          <a:p>
            <a:pPr eaLnBrk="1" hangingPunct="1"/>
            <a:r>
              <a:rPr lang="en-US" altLang="en-US" sz="2800" dirty="0" smtClean="0"/>
              <a:t>Atoms participating in </a:t>
            </a:r>
            <a:r>
              <a:rPr lang="en-US" altLang="en-US" sz="2800" dirty="0" smtClean="0">
                <a:solidFill>
                  <a:srgbClr val="C00000"/>
                </a:solidFill>
              </a:rPr>
              <a:t>coordinate covalent bonds </a:t>
            </a:r>
            <a:r>
              <a:rPr lang="en-US" altLang="en-US" sz="2800" dirty="0" smtClean="0"/>
              <a:t>generally </a:t>
            </a:r>
            <a:r>
              <a:rPr lang="en-US" altLang="en-US" sz="2800" dirty="0" smtClean="0">
                <a:solidFill>
                  <a:srgbClr val="C00000"/>
                </a:solidFill>
              </a:rPr>
              <a:t>do not form their normal number of covalent bonds</a:t>
            </a:r>
            <a:r>
              <a:rPr lang="en-US" altLang="en-US" sz="2800" dirty="0" smtClean="0"/>
              <a:t>.</a:t>
            </a:r>
          </a:p>
          <a:p>
            <a:pPr eaLnBrk="1" hangingPunct="1"/>
            <a:r>
              <a:rPr lang="en-US" altLang="en-US" sz="2800" dirty="0" smtClean="0"/>
              <a:t>Once a coordinate covalent bond forms, it is indistinguishable from other covalent bonds in a molecule.</a:t>
            </a:r>
            <a:endParaRPr lang="en-US" altLang="en-US" sz="3200" dirty="0" smtClean="0"/>
          </a:p>
        </p:txBody>
      </p:sp>
      <p:sp>
        <p:nvSpPr>
          <p:cNvPr id="37893" name="Rectangle 3"/>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7894"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7895"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7896" name="Rectangle 6"/>
          <p:cNvSpPr>
            <a:spLocks noChangeArrowheads="1"/>
          </p:cNvSpPr>
          <p:nvPr/>
        </p:nvSpPr>
        <p:spPr bwMode="auto">
          <a:xfrm>
            <a:off x="0" y="30892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9" name="Picture 8"/>
          <p:cNvPicPr>
            <a:picLocks noChangeAspect="1"/>
          </p:cNvPicPr>
          <p:nvPr/>
        </p:nvPicPr>
        <p:blipFill>
          <a:blip r:embed="rId3"/>
          <a:stretch>
            <a:fillRect/>
          </a:stretch>
        </p:blipFill>
        <p:spPr>
          <a:xfrm>
            <a:off x="1981200" y="4953000"/>
            <a:ext cx="495300" cy="495300"/>
          </a:xfrm>
          <a:prstGeom prst="rect">
            <a:avLst/>
          </a:prstGeom>
        </p:spPr>
      </p:pic>
      <p:sp>
        <p:nvSpPr>
          <p:cNvPr id="10" name="TextBox 9"/>
          <p:cNvSpPr txBox="1"/>
          <p:nvPr/>
        </p:nvSpPr>
        <p:spPr>
          <a:xfrm>
            <a:off x="5627915" y="4006968"/>
            <a:ext cx="3360215" cy="461665"/>
          </a:xfrm>
          <a:prstGeom prst="rect">
            <a:avLst/>
          </a:prstGeom>
          <a:noFill/>
        </p:spPr>
        <p:txBody>
          <a:bodyPr wrap="none" rtlCol="0">
            <a:spAutoFit/>
          </a:bodyPr>
          <a:lstStyle/>
          <a:p>
            <a:r>
              <a:rPr lang="en-US" altLang="en-US" baseline="0" dirty="0" smtClean="0">
                <a:solidFill>
                  <a:srgbClr val="C00000"/>
                </a:solidFill>
              </a:rPr>
              <a:t>Coordinate </a:t>
            </a:r>
            <a:r>
              <a:rPr lang="en-US" altLang="en-US" baseline="0" dirty="0">
                <a:solidFill>
                  <a:srgbClr val="C00000"/>
                </a:solidFill>
              </a:rPr>
              <a:t>covalent bond</a:t>
            </a:r>
            <a:endParaRPr lang="en-US" baseline="0" dirty="0"/>
          </a:p>
        </p:txBody>
      </p:sp>
      <p:pic>
        <p:nvPicPr>
          <p:cNvPr id="11" name="Picture 10"/>
          <p:cNvPicPr>
            <a:picLocks noChangeAspect="1"/>
          </p:cNvPicPr>
          <p:nvPr/>
        </p:nvPicPr>
        <p:blipFill>
          <a:blip r:embed="rId4"/>
          <a:stretch>
            <a:fillRect/>
          </a:stretch>
        </p:blipFill>
        <p:spPr>
          <a:xfrm>
            <a:off x="5980176" y="4417523"/>
            <a:ext cx="1552575" cy="1876425"/>
          </a:xfrm>
          <a:prstGeom prst="rect">
            <a:avLst/>
          </a:prstGeom>
        </p:spPr>
      </p:pic>
      <p:sp>
        <p:nvSpPr>
          <p:cNvPr id="2" name="Rectangle 1"/>
          <p:cNvSpPr/>
          <p:nvPr/>
        </p:nvSpPr>
        <p:spPr>
          <a:xfrm>
            <a:off x="316875" y="5614475"/>
            <a:ext cx="4970400" cy="461665"/>
          </a:xfrm>
          <a:prstGeom prst="rect">
            <a:avLst/>
          </a:prstGeom>
        </p:spPr>
        <p:txBody>
          <a:bodyPr wrap="none">
            <a:spAutoFit/>
          </a:bodyPr>
          <a:lstStyle/>
          <a:p>
            <a:r>
              <a:rPr lang="en-US" altLang="en-US" baseline="0" dirty="0"/>
              <a:t>5 Valence Electrons, 3 Octet Vacancies</a:t>
            </a:r>
            <a:endParaRPr lang="en-US" baseline="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96C6AAA-6D6C-4F7E-B853-F025754AAD2C}" type="slidenum">
              <a:rPr lang="en-US" altLang="en-US" sz="1000"/>
              <a:pPr>
                <a:spcBef>
                  <a:spcPct val="0"/>
                </a:spcBef>
                <a:buFontTx/>
                <a:buNone/>
              </a:pPr>
              <a:t>21</a:t>
            </a:fld>
            <a:endParaRPr lang="en-US" altLang="en-US" sz="1000"/>
          </a:p>
        </p:txBody>
      </p:sp>
      <p:sp>
        <p:nvSpPr>
          <p:cNvPr id="38916" name="Rectangle 2"/>
          <p:cNvSpPr>
            <a:spLocks noGrp="1" noChangeArrowheads="1"/>
          </p:cNvSpPr>
          <p:nvPr>
            <p:ph type="title"/>
          </p:nvPr>
        </p:nvSpPr>
        <p:spPr/>
        <p:txBody>
          <a:bodyPr/>
          <a:lstStyle/>
          <a:p>
            <a:pPr eaLnBrk="1" hangingPunct="1">
              <a:spcBef>
                <a:spcPct val="20000"/>
              </a:spcBef>
            </a:pPr>
            <a:r>
              <a:rPr lang="en-US" altLang="en-US" smtClean="0"/>
              <a:t>Steps for Writing Lewis Structures</a:t>
            </a:r>
          </a:p>
        </p:txBody>
      </p:sp>
      <p:sp>
        <p:nvSpPr>
          <p:cNvPr id="38917" name="Rectangle 3"/>
          <p:cNvSpPr>
            <a:spLocks noGrp="1" noChangeArrowheads="1"/>
          </p:cNvSpPr>
          <p:nvPr>
            <p:ph type="body" idx="1"/>
          </p:nvPr>
        </p:nvSpPr>
        <p:spPr>
          <a:xfrm>
            <a:off x="457200" y="1752600"/>
            <a:ext cx="8229600" cy="2825750"/>
          </a:xfrm>
        </p:spPr>
        <p:txBody>
          <a:bodyPr/>
          <a:lstStyle/>
          <a:p>
            <a:pPr marL="347663" indent="-347663" eaLnBrk="1" hangingPunct="1">
              <a:buFontTx/>
              <a:buAutoNum type="arabicPeriod"/>
            </a:pPr>
            <a:r>
              <a:rPr lang="en-US" altLang="en-US" sz="2800" dirty="0" smtClean="0">
                <a:solidFill>
                  <a:srgbClr val="C00000"/>
                </a:solidFill>
              </a:rPr>
              <a:t>Calculate the total number of valence electrons </a:t>
            </a:r>
            <a:r>
              <a:rPr lang="en-US" altLang="en-US" sz="2800" dirty="0" smtClean="0">
                <a:solidFill>
                  <a:srgbClr val="669900"/>
                </a:solidFill>
              </a:rPr>
              <a:t>available in the molecule by </a:t>
            </a:r>
            <a:r>
              <a:rPr lang="en-US" altLang="en-US" sz="2800" dirty="0" smtClean="0">
                <a:solidFill>
                  <a:srgbClr val="C00000"/>
                </a:solidFill>
              </a:rPr>
              <a:t>adding together </a:t>
            </a:r>
            <a:r>
              <a:rPr lang="en-US" altLang="en-US" sz="2800" dirty="0" smtClean="0">
                <a:solidFill>
                  <a:srgbClr val="669900"/>
                </a:solidFill>
              </a:rPr>
              <a:t>the </a:t>
            </a:r>
            <a:r>
              <a:rPr lang="en-US" altLang="en-US" sz="2800" dirty="0" smtClean="0">
                <a:solidFill>
                  <a:srgbClr val="C00000"/>
                </a:solidFill>
              </a:rPr>
              <a:t>valence electron </a:t>
            </a:r>
            <a:r>
              <a:rPr lang="en-US" altLang="en-US" sz="2800" dirty="0" smtClean="0">
                <a:solidFill>
                  <a:srgbClr val="669900"/>
                </a:solidFill>
              </a:rPr>
              <a:t>counts for </a:t>
            </a:r>
            <a:r>
              <a:rPr lang="en-US" altLang="en-US" sz="2800" dirty="0" smtClean="0">
                <a:solidFill>
                  <a:srgbClr val="C00000"/>
                </a:solidFill>
              </a:rPr>
              <a:t>all atoms </a:t>
            </a:r>
            <a:r>
              <a:rPr lang="en-US" altLang="en-US" sz="2800" dirty="0" smtClean="0">
                <a:solidFill>
                  <a:srgbClr val="669900"/>
                </a:solidFill>
              </a:rPr>
              <a:t>in the molecule. (Use the periodic table.)</a:t>
            </a:r>
          </a:p>
          <a:p>
            <a:pPr marL="347663" indent="-347663" eaLnBrk="1" hangingPunct="1">
              <a:buFontTx/>
              <a:buNone/>
            </a:pPr>
            <a:r>
              <a:rPr lang="en-US" altLang="en-US" sz="2800" dirty="0" smtClean="0">
                <a:solidFill>
                  <a:srgbClr val="669900"/>
                </a:solidFill>
              </a:rPr>
              <a:t>		</a:t>
            </a:r>
            <a:r>
              <a:rPr lang="en-US" altLang="en-US" sz="2800" dirty="0" smtClean="0">
                <a:solidFill>
                  <a:srgbClr val="0000FF"/>
                </a:solidFill>
              </a:rPr>
              <a:t>Example: 	H</a:t>
            </a:r>
            <a:r>
              <a:rPr lang="en-US" altLang="en-US" sz="2800" baseline="-25000" dirty="0" smtClean="0">
                <a:solidFill>
                  <a:srgbClr val="0000FF"/>
                </a:solidFill>
              </a:rPr>
              <a:t>2</a:t>
            </a:r>
            <a:r>
              <a:rPr lang="en-US" altLang="en-US" sz="2800" dirty="0" smtClean="0">
                <a:solidFill>
                  <a:srgbClr val="0000FF"/>
                </a:solidFill>
              </a:rPr>
              <a:t>O</a:t>
            </a:r>
          </a:p>
          <a:p>
            <a:pPr marL="347663" indent="-347663" eaLnBrk="1" hangingPunct="1">
              <a:buFontTx/>
              <a:buNone/>
            </a:pPr>
            <a:r>
              <a:rPr lang="en-US" altLang="en-US" sz="2800" dirty="0" smtClean="0">
                <a:solidFill>
                  <a:srgbClr val="0000FF"/>
                </a:solidFill>
              </a:rPr>
              <a:t>				2 (1 e</a:t>
            </a:r>
            <a:r>
              <a:rPr lang="en-US" altLang="en-US" sz="2800" baseline="30000" dirty="0" smtClean="0">
                <a:solidFill>
                  <a:srgbClr val="0000FF"/>
                </a:solidFill>
              </a:rPr>
              <a:t>–</a:t>
            </a:r>
            <a:r>
              <a:rPr lang="en-US" altLang="en-US" sz="2800" dirty="0" smtClean="0">
                <a:solidFill>
                  <a:srgbClr val="0000FF"/>
                </a:solidFill>
              </a:rPr>
              <a:t>) + 6 e</a:t>
            </a:r>
            <a:r>
              <a:rPr lang="en-US" altLang="en-US" sz="2800" baseline="30000" dirty="0" smtClean="0">
                <a:solidFill>
                  <a:srgbClr val="0000FF"/>
                </a:solidFill>
              </a:rPr>
              <a:t>–</a:t>
            </a:r>
            <a:r>
              <a:rPr lang="en-US" altLang="en-US" sz="2800" dirty="0" smtClean="0">
                <a:solidFill>
                  <a:srgbClr val="0000FF"/>
                </a:solidFill>
              </a:rPr>
              <a:t> = 8 e</a:t>
            </a:r>
            <a:r>
              <a:rPr lang="en-US" altLang="en-US" sz="2800" baseline="30000" dirty="0" smtClean="0">
                <a:solidFill>
                  <a:srgbClr val="0000FF"/>
                </a:solidFill>
              </a:rPr>
              <a:t>– </a:t>
            </a:r>
            <a:r>
              <a:rPr lang="en-US" altLang="en-US" sz="2800" dirty="0" smtClean="0">
                <a:solidFill>
                  <a:srgbClr val="0000FF"/>
                </a:solidFill>
              </a:rPr>
              <a:t>total</a:t>
            </a:r>
          </a:p>
        </p:txBody>
      </p:sp>
      <p:sp>
        <p:nvSpPr>
          <p:cNvPr id="38918"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99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A41D74A-796C-48DF-8378-BBC492591C8C}" type="slidenum">
              <a:rPr lang="en-US" altLang="en-US" sz="1000"/>
              <a:pPr>
                <a:spcBef>
                  <a:spcPct val="0"/>
                </a:spcBef>
                <a:buFontTx/>
                <a:buNone/>
              </a:pPr>
              <a:t>22</a:t>
            </a:fld>
            <a:endParaRPr lang="en-US" altLang="en-US" sz="1000"/>
          </a:p>
        </p:txBody>
      </p:sp>
      <p:sp>
        <p:nvSpPr>
          <p:cNvPr id="39940" name="Rectangle 2"/>
          <p:cNvSpPr>
            <a:spLocks noGrp="1" noChangeArrowheads="1"/>
          </p:cNvSpPr>
          <p:nvPr>
            <p:ph type="title"/>
          </p:nvPr>
        </p:nvSpPr>
        <p:spPr/>
        <p:txBody>
          <a:bodyPr/>
          <a:lstStyle/>
          <a:p>
            <a:pPr eaLnBrk="1" hangingPunct="1">
              <a:spcBef>
                <a:spcPct val="20000"/>
              </a:spcBef>
            </a:pPr>
            <a:r>
              <a:rPr lang="en-US" altLang="en-US" smtClean="0"/>
              <a:t>Steps for Writing Lewis Structures</a:t>
            </a:r>
          </a:p>
        </p:txBody>
      </p:sp>
      <p:sp>
        <p:nvSpPr>
          <p:cNvPr id="39941" name="Rectangle 3"/>
          <p:cNvSpPr>
            <a:spLocks noGrp="1" noChangeArrowheads="1"/>
          </p:cNvSpPr>
          <p:nvPr>
            <p:ph type="body" idx="1"/>
          </p:nvPr>
        </p:nvSpPr>
        <p:spPr>
          <a:xfrm>
            <a:off x="457200" y="1752600"/>
            <a:ext cx="8229600" cy="4142673"/>
          </a:xfrm>
        </p:spPr>
        <p:txBody>
          <a:bodyPr/>
          <a:lstStyle/>
          <a:p>
            <a:pPr marL="347663" indent="-347663" eaLnBrk="1" hangingPunct="1">
              <a:buFontTx/>
              <a:buAutoNum type="arabicPeriod" startAt="2"/>
            </a:pPr>
            <a:r>
              <a:rPr lang="en-US" altLang="en-US" sz="2800" dirty="0" smtClean="0">
                <a:solidFill>
                  <a:srgbClr val="C00000"/>
                </a:solidFill>
              </a:rPr>
              <a:t>Write the chemical symbols of the atoms in the molecule in the order in which they are bonded to one another</a:t>
            </a:r>
            <a:r>
              <a:rPr lang="en-US" altLang="en-US" sz="2800" dirty="0" smtClean="0">
                <a:solidFill>
                  <a:srgbClr val="669900"/>
                </a:solidFill>
              </a:rPr>
              <a:t>, and then place a </a:t>
            </a:r>
            <a:r>
              <a:rPr lang="en-US" altLang="en-US" sz="2800" dirty="0" smtClean="0">
                <a:solidFill>
                  <a:srgbClr val="C00000"/>
                </a:solidFill>
              </a:rPr>
              <a:t>single covalent </a:t>
            </a:r>
            <a:r>
              <a:rPr lang="en-US" altLang="en-US" sz="2800" dirty="0" smtClean="0">
                <a:solidFill>
                  <a:srgbClr val="669900"/>
                </a:solidFill>
              </a:rPr>
              <a:t>bond, involving </a:t>
            </a:r>
            <a:r>
              <a:rPr lang="en-US" altLang="en-US" sz="2800" dirty="0" smtClean="0">
                <a:solidFill>
                  <a:srgbClr val="C00000"/>
                </a:solidFill>
              </a:rPr>
              <a:t>two electrons</a:t>
            </a:r>
            <a:r>
              <a:rPr lang="en-US" altLang="en-US" sz="2800" dirty="0" smtClean="0">
                <a:solidFill>
                  <a:srgbClr val="669900"/>
                </a:solidFill>
              </a:rPr>
              <a:t>, between each pair of bonded atoms.</a:t>
            </a:r>
          </a:p>
          <a:p>
            <a:pPr marL="798513" lvl="1" indent="-333375" eaLnBrk="1" hangingPunct="1">
              <a:buFont typeface="Wingdings" panose="05000000000000000000" pitchFamily="2" charset="2"/>
              <a:buChar char="§"/>
            </a:pPr>
            <a:r>
              <a:rPr lang="en-US" altLang="en-US" sz="2800" dirty="0" smtClean="0">
                <a:solidFill>
                  <a:srgbClr val="C00000"/>
                </a:solidFill>
              </a:rPr>
              <a:t>Determine central atom</a:t>
            </a:r>
            <a:r>
              <a:rPr lang="en-US" altLang="en-US" sz="2800" dirty="0" smtClean="0"/>
              <a:t> – usually atom that </a:t>
            </a:r>
            <a:r>
              <a:rPr lang="en-US" altLang="en-US" sz="2800" dirty="0" smtClean="0">
                <a:solidFill>
                  <a:srgbClr val="C00000"/>
                </a:solidFill>
              </a:rPr>
              <a:t>appears only once</a:t>
            </a:r>
            <a:r>
              <a:rPr lang="en-US" altLang="en-US" sz="2800" dirty="0" smtClean="0"/>
              <a:t> in the formula or </a:t>
            </a:r>
            <a:r>
              <a:rPr lang="en-US" altLang="en-US" sz="2800" dirty="0" smtClean="0">
                <a:solidFill>
                  <a:srgbClr val="C00000"/>
                </a:solidFill>
              </a:rPr>
              <a:t>bigger atom</a:t>
            </a:r>
            <a:r>
              <a:rPr lang="en-US" altLang="en-US" sz="2800" dirty="0" smtClean="0"/>
              <a:t>.</a:t>
            </a:r>
          </a:p>
          <a:p>
            <a:pPr marL="347663" indent="-347663" eaLnBrk="1" hangingPunct="1">
              <a:buFontTx/>
              <a:buNone/>
            </a:pPr>
            <a:r>
              <a:rPr lang="en-US" altLang="en-US" sz="2800" dirty="0" smtClean="0">
                <a:solidFill>
                  <a:srgbClr val="669900"/>
                </a:solidFill>
              </a:rPr>
              <a:t>		 </a:t>
            </a:r>
            <a:r>
              <a:rPr lang="en-US" altLang="en-US" sz="2800" dirty="0" smtClean="0">
                <a:solidFill>
                  <a:srgbClr val="0000FF"/>
                </a:solidFill>
              </a:rPr>
              <a:t>Example: 	H</a:t>
            </a:r>
            <a:r>
              <a:rPr lang="en-US" altLang="en-US" sz="2800" baseline="-25000" dirty="0" smtClean="0">
                <a:solidFill>
                  <a:srgbClr val="0000FF"/>
                </a:solidFill>
              </a:rPr>
              <a:t>2</a:t>
            </a:r>
            <a:r>
              <a:rPr lang="en-US" altLang="en-US" sz="2800" dirty="0" smtClean="0">
                <a:solidFill>
                  <a:srgbClr val="0000FF"/>
                </a:solidFill>
              </a:rPr>
              <a:t>O</a:t>
            </a:r>
          </a:p>
        </p:txBody>
      </p:sp>
      <p:sp>
        <p:nvSpPr>
          <p:cNvPr id="3994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39943" name="Object 5"/>
          <p:cNvGraphicFramePr>
            <a:graphicFrameLocks noChangeAspect="1"/>
          </p:cNvGraphicFramePr>
          <p:nvPr/>
        </p:nvGraphicFramePr>
        <p:xfrm>
          <a:off x="3886200" y="5867400"/>
          <a:ext cx="1603375" cy="336550"/>
        </p:xfrm>
        <a:graphic>
          <a:graphicData uri="http://schemas.openxmlformats.org/presentationml/2006/ole">
            <mc:AlternateContent xmlns:mc="http://schemas.openxmlformats.org/markup-compatibility/2006">
              <mc:Choice xmlns:v="urn:schemas-microsoft-com:vml" Requires="v">
                <p:oleObj spid="_x0000_s39958" name="CS ChemDraw Drawing" r:id="rId4" imgW="1905000" imgH="406400" progId="ChemDraw.Document.6.0">
                  <p:embed/>
                </p:oleObj>
              </mc:Choice>
              <mc:Fallback>
                <p:oleObj name="CS ChemDraw Drawing" r:id="rId4" imgW="1905000" imgH="40640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867400"/>
                        <a:ext cx="1603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8072CB-F796-4AD0-B9E2-CCD3CE837110}" type="slidenum">
              <a:rPr lang="en-US" altLang="en-US" sz="1000"/>
              <a:pPr>
                <a:spcBef>
                  <a:spcPct val="0"/>
                </a:spcBef>
                <a:buFontTx/>
                <a:buNone/>
              </a:pPr>
              <a:t>23</a:t>
            </a:fld>
            <a:endParaRPr lang="en-US" altLang="en-US" sz="1000"/>
          </a:p>
        </p:txBody>
      </p:sp>
      <p:sp>
        <p:nvSpPr>
          <p:cNvPr id="40964" name="Rectangle 2"/>
          <p:cNvSpPr>
            <a:spLocks noGrp="1" noChangeArrowheads="1"/>
          </p:cNvSpPr>
          <p:nvPr>
            <p:ph type="title"/>
          </p:nvPr>
        </p:nvSpPr>
        <p:spPr/>
        <p:txBody>
          <a:bodyPr/>
          <a:lstStyle/>
          <a:p>
            <a:pPr eaLnBrk="1" hangingPunct="1">
              <a:spcBef>
                <a:spcPct val="20000"/>
              </a:spcBef>
            </a:pPr>
            <a:r>
              <a:rPr lang="en-US" altLang="en-US" smtClean="0"/>
              <a:t>Steps for Writing Lewis Structures</a:t>
            </a:r>
          </a:p>
        </p:txBody>
      </p:sp>
      <p:sp>
        <p:nvSpPr>
          <p:cNvPr id="40965" name="Rectangle 3"/>
          <p:cNvSpPr>
            <a:spLocks noGrp="1" noChangeArrowheads="1"/>
          </p:cNvSpPr>
          <p:nvPr>
            <p:ph type="body" idx="1"/>
          </p:nvPr>
        </p:nvSpPr>
        <p:spPr>
          <a:xfrm>
            <a:off x="457200" y="1752600"/>
            <a:ext cx="8229600" cy="2312988"/>
          </a:xfrm>
        </p:spPr>
        <p:txBody>
          <a:bodyPr/>
          <a:lstStyle/>
          <a:p>
            <a:pPr marL="347663" indent="-347663" eaLnBrk="1" hangingPunct="1">
              <a:buFontTx/>
              <a:buAutoNum type="arabicPeriod" startAt="3"/>
            </a:pPr>
            <a:r>
              <a:rPr lang="en-US" altLang="en-US" sz="2800" dirty="0" smtClean="0">
                <a:solidFill>
                  <a:srgbClr val="C00000"/>
                </a:solidFill>
              </a:rPr>
              <a:t>Add nonbonding electron pairs </a:t>
            </a:r>
            <a:r>
              <a:rPr lang="en-US" altLang="en-US" sz="2800" dirty="0" smtClean="0">
                <a:solidFill>
                  <a:srgbClr val="669900"/>
                </a:solidFill>
              </a:rPr>
              <a:t>to the structure such that each atom bonded to the </a:t>
            </a:r>
            <a:r>
              <a:rPr lang="en-US" altLang="en-US" sz="2800" dirty="0" smtClean="0">
                <a:solidFill>
                  <a:srgbClr val="C00000"/>
                </a:solidFill>
              </a:rPr>
              <a:t>central atom </a:t>
            </a:r>
            <a:r>
              <a:rPr lang="en-US" altLang="en-US" sz="2800" dirty="0" smtClean="0">
                <a:solidFill>
                  <a:srgbClr val="669900"/>
                </a:solidFill>
              </a:rPr>
              <a:t>has an </a:t>
            </a:r>
            <a:r>
              <a:rPr lang="en-US" altLang="en-US" sz="2800" dirty="0" smtClean="0">
                <a:solidFill>
                  <a:srgbClr val="C00000"/>
                </a:solidFill>
              </a:rPr>
              <a:t>octet of electrons</a:t>
            </a:r>
            <a:r>
              <a:rPr lang="en-US" altLang="en-US" sz="2800" dirty="0" smtClean="0">
                <a:solidFill>
                  <a:srgbClr val="669900"/>
                </a:solidFill>
              </a:rPr>
              <a:t>. Remember that for </a:t>
            </a:r>
            <a:r>
              <a:rPr lang="en-US" altLang="en-US" sz="2800" dirty="0" smtClean="0">
                <a:solidFill>
                  <a:srgbClr val="C00000"/>
                </a:solidFill>
              </a:rPr>
              <a:t>hydrogen</a:t>
            </a:r>
            <a:r>
              <a:rPr lang="en-US" altLang="en-US" sz="2800" dirty="0" smtClean="0">
                <a:solidFill>
                  <a:srgbClr val="669900"/>
                </a:solidFill>
              </a:rPr>
              <a:t>, an </a:t>
            </a:r>
            <a:r>
              <a:rPr lang="ja-JP" altLang="en-US" sz="2800" dirty="0" smtClean="0">
                <a:solidFill>
                  <a:srgbClr val="669900"/>
                </a:solidFill>
              </a:rPr>
              <a:t>“</a:t>
            </a:r>
            <a:r>
              <a:rPr lang="en-US" altLang="ja-JP" sz="2800" dirty="0" smtClean="0">
                <a:solidFill>
                  <a:srgbClr val="C00000"/>
                </a:solidFill>
              </a:rPr>
              <a:t>octet</a:t>
            </a:r>
            <a:r>
              <a:rPr lang="ja-JP" altLang="en-US" sz="2800" dirty="0" smtClean="0">
                <a:solidFill>
                  <a:srgbClr val="669900"/>
                </a:solidFill>
              </a:rPr>
              <a:t>”</a:t>
            </a:r>
            <a:r>
              <a:rPr lang="en-US" altLang="ja-JP" sz="2800" dirty="0" smtClean="0">
                <a:solidFill>
                  <a:srgbClr val="669900"/>
                </a:solidFill>
              </a:rPr>
              <a:t> is only 2 (“</a:t>
            </a:r>
            <a:r>
              <a:rPr lang="en-US" altLang="ja-JP" sz="2800" dirty="0" smtClean="0">
                <a:solidFill>
                  <a:srgbClr val="C00000"/>
                </a:solidFill>
              </a:rPr>
              <a:t>duet</a:t>
            </a:r>
            <a:r>
              <a:rPr lang="en-US" altLang="ja-JP" sz="2800" dirty="0" smtClean="0">
                <a:solidFill>
                  <a:srgbClr val="669900"/>
                </a:solidFill>
              </a:rPr>
              <a:t>”) electrons.</a:t>
            </a:r>
          </a:p>
          <a:p>
            <a:pPr marL="347663" indent="-347663" eaLnBrk="1" hangingPunct="1">
              <a:buFontTx/>
              <a:buNone/>
            </a:pPr>
            <a:r>
              <a:rPr lang="en-US" altLang="en-US" sz="2800" dirty="0" smtClean="0">
                <a:solidFill>
                  <a:srgbClr val="669900"/>
                </a:solidFill>
              </a:rPr>
              <a:t>		 </a:t>
            </a:r>
            <a:r>
              <a:rPr lang="en-US" altLang="en-US" sz="2800" dirty="0" smtClean="0">
                <a:solidFill>
                  <a:srgbClr val="0000FF"/>
                </a:solidFill>
              </a:rPr>
              <a:t>Examples: H</a:t>
            </a:r>
            <a:r>
              <a:rPr lang="en-US" altLang="en-US" sz="2800" baseline="-25000" dirty="0" smtClean="0">
                <a:solidFill>
                  <a:srgbClr val="0000FF"/>
                </a:solidFill>
              </a:rPr>
              <a:t>2</a:t>
            </a:r>
            <a:r>
              <a:rPr lang="en-US" altLang="en-US" sz="2800" dirty="0" smtClean="0">
                <a:solidFill>
                  <a:srgbClr val="0000FF"/>
                </a:solidFill>
              </a:rPr>
              <a:t>O		and		PBr</a:t>
            </a:r>
            <a:r>
              <a:rPr lang="en-US" altLang="en-US" sz="2800" baseline="-25000" dirty="0" smtClean="0">
                <a:solidFill>
                  <a:srgbClr val="0000FF"/>
                </a:solidFill>
              </a:rPr>
              <a:t>3</a:t>
            </a:r>
          </a:p>
        </p:txBody>
      </p:sp>
      <p:sp>
        <p:nvSpPr>
          <p:cNvPr id="40966"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40967" name="Object 5"/>
          <p:cNvGraphicFramePr>
            <a:graphicFrameLocks noChangeAspect="1"/>
          </p:cNvGraphicFramePr>
          <p:nvPr/>
        </p:nvGraphicFramePr>
        <p:xfrm>
          <a:off x="2895600" y="4648200"/>
          <a:ext cx="1603375" cy="630238"/>
        </p:xfrm>
        <a:graphic>
          <a:graphicData uri="http://schemas.openxmlformats.org/presentationml/2006/ole">
            <mc:AlternateContent xmlns:mc="http://schemas.openxmlformats.org/markup-compatibility/2006">
              <mc:Choice xmlns:v="urn:schemas-microsoft-com:vml" Requires="v">
                <p:oleObj spid="_x0000_s40997" name="CS ChemDraw Drawing" r:id="rId4" imgW="1905000" imgH="762000" progId="ChemDraw.Document.6.0">
                  <p:embed/>
                </p:oleObj>
              </mc:Choice>
              <mc:Fallback>
                <p:oleObj name="CS ChemDraw Drawing" r:id="rId4" imgW="1905000" imgH="76200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648200"/>
                        <a:ext cx="160337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0968" name="Object 6"/>
          <p:cNvGraphicFramePr>
            <a:graphicFrameLocks noChangeAspect="1"/>
          </p:cNvGraphicFramePr>
          <p:nvPr/>
        </p:nvGraphicFramePr>
        <p:xfrm>
          <a:off x="6172200" y="4343400"/>
          <a:ext cx="2193925" cy="1336675"/>
        </p:xfrm>
        <a:graphic>
          <a:graphicData uri="http://schemas.openxmlformats.org/presentationml/2006/ole">
            <mc:AlternateContent xmlns:mc="http://schemas.openxmlformats.org/markup-compatibility/2006">
              <mc:Choice xmlns:v="urn:schemas-microsoft-com:vml" Requires="v">
                <p:oleObj spid="_x0000_s40998" name="CS ChemDraw Drawing" r:id="rId6" imgW="2616200" imgH="1587500" progId="ChemDraw.Document.6.0">
                  <p:embed/>
                </p:oleObj>
              </mc:Choice>
              <mc:Fallback>
                <p:oleObj name="CS ChemDraw Drawing" r:id="rId6" imgW="2616200" imgH="1587500" progId="ChemDraw.Document.6.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343400"/>
                        <a:ext cx="21939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B313CFC-FA73-45E9-80BB-FD910340F105}" type="slidenum">
              <a:rPr lang="en-US" altLang="en-US" sz="1000"/>
              <a:pPr>
                <a:spcBef>
                  <a:spcPct val="0"/>
                </a:spcBef>
                <a:buFontTx/>
                <a:buNone/>
              </a:pPr>
              <a:t>24</a:t>
            </a:fld>
            <a:endParaRPr lang="en-US" altLang="en-US" sz="1000"/>
          </a:p>
        </p:txBody>
      </p:sp>
      <p:sp>
        <p:nvSpPr>
          <p:cNvPr id="41988" name="Rectangle 2"/>
          <p:cNvSpPr>
            <a:spLocks noGrp="1" noChangeArrowheads="1"/>
          </p:cNvSpPr>
          <p:nvPr>
            <p:ph type="title"/>
          </p:nvPr>
        </p:nvSpPr>
        <p:spPr/>
        <p:txBody>
          <a:bodyPr/>
          <a:lstStyle/>
          <a:p>
            <a:pPr eaLnBrk="1" hangingPunct="1">
              <a:spcBef>
                <a:spcPct val="20000"/>
              </a:spcBef>
            </a:pPr>
            <a:r>
              <a:rPr lang="en-US" altLang="en-US" smtClean="0"/>
              <a:t>Steps for Writing Lewis Structuresa</a:t>
            </a:r>
          </a:p>
        </p:txBody>
      </p:sp>
      <p:sp>
        <p:nvSpPr>
          <p:cNvPr id="41989" name="Rectangle 3"/>
          <p:cNvSpPr>
            <a:spLocks noGrp="1" noChangeArrowheads="1"/>
          </p:cNvSpPr>
          <p:nvPr>
            <p:ph type="body" idx="1"/>
          </p:nvPr>
        </p:nvSpPr>
        <p:spPr>
          <a:xfrm>
            <a:off x="457200" y="1752600"/>
            <a:ext cx="8229600" cy="1458913"/>
          </a:xfrm>
        </p:spPr>
        <p:txBody>
          <a:bodyPr/>
          <a:lstStyle/>
          <a:p>
            <a:pPr marL="347663" indent="-347663" eaLnBrk="1" hangingPunct="1">
              <a:buFontTx/>
              <a:buAutoNum type="arabicPeriod" startAt="4"/>
            </a:pPr>
            <a:r>
              <a:rPr lang="en-US" altLang="en-US" sz="2800" smtClean="0">
                <a:solidFill>
                  <a:srgbClr val="669900"/>
                </a:solidFill>
              </a:rPr>
              <a:t>Place any remaining electrons on the central atom of the structure.</a:t>
            </a:r>
          </a:p>
          <a:p>
            <a:pPr marL="347663" indent="-347663" eaLnBrk="1" hangingPunct="1">
              <a:buFontTx/>
              <a:buNone/>
            </a:pPr>
            <a:r>
              <a:rPr lang="en-US" altLang="en-US" sz="2800" smtClean="0">
                <a:solidFill>
                  <a:srgbClr val="669900"/>
                </a:solidFill>
              </a:rPr>
              <a:t>		 </a:t>
            </a:r>
            <a:r>
              <a:rPr lang="en-US" altLang="en-US" sz="2800" smtClean="0">
                <a:solidFill>
                  <a:srgbClr val="0000FF"/>
                </a:solidFill>
              </a:rPr>
              <a:t>Example: 	PBr</a:t>
            </a:r>
            <a:r>
              <a:rPr lang="en-US" altLang="en-US" sz="2800" baseline="-25000" smtClean="0">
                <a:solidFill>
                  <a:srgbClr val="0000FF"/>
                </a:solidFill>
              </a:rPr>
              <a:t>3</a:t>
            </a:r>
            <a:r>
              <a:rPr lang="en-US" altLang="en-US" sz="2800" smtClean="0">
                <a:solidFill>
                  <a:srgbClr val="0000FF"/>
                </a:solidFill>
              </a:rPr>
              <a:t> = 26 valence e</a:t>
            </a:r>
            <a:r>
              <a:rPr lang="en-US" altLang="en-US" sz="2800" baseline="30000" smtClean="0">
                <a:solidFill>
                  <a:srgbClr val="0000FF"/>
                </a:solidFill>
              </a:rPr>
              <a:t>–</a:t>
            </a:r>
          </a:p>
        </p:txBody>
      </p:sp>
      <p:sp>
        <p:nvSpPr>
          <p:cNvPr id="41990"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41991" name="Object 5"/>
          <p:cNvGraphicFramePr>
            <a:graphicFrameLocks noChangeAspect="1"/>
          </p:cNvGraphicFramePr>
          <p:nvPr/>
        </p:nvGraphicFramePr>
        <p:xfrm>
          <a:off x="3276600" y="3810000"/>
          <a:ext cx="2193925" cy="1336675"/>
        </p:xfrm>
        <a:graphic>
          <a:graphicData uri="http://schemas.openxmlformats.org/presentationml/2006/ole">
            <mc:AlternateContent xmlns:mc="http://schemas.openxmlformats.org/markup-compatibility/2006">
              <mc:Choice xmlns:v="urn:schemas-microsoft-com:vml" Requires="v">
                <p:oleObj spid="_x0000_s42005" name="CS ChemDraw Drawing" r:id="rId4" imgW="2616200" imgH="1587500" progId="ChemDraw.Document.6.0">
                  <p:embed/>
                </p:oleObj>
              </mc:Choice>
              <mc:Fallback>
                <p:oleObj name="CS ChemDraw Drawing" r:id="rId4" imgW="2616200" imgH="158750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810000"/>
                        <a:ext cx="21939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82BF42-1484-4A36-A27B-76A18C7524E1}" type="slidenum">
              <a:rPr lang="en-US" altLang="en-US" sz="1000"/>
              <a:pPr>
                <a:spcBef>
                  <a:spcPct val="0"/>
                </a:spcBef>
                <a:buFontTx/>
                <a:buNone/>
              </a:pPr>
              <a:t>25</a:t>
            </a:fld>
            <a:endParaRPr lang="en-US" altLang="en-US" sz="1000"/>
          </a:p>
        </p:txBody>
      </p:sp>
      <p:sp>
        <p:nvSpPr>
          <p:cNvPr id="43012" name="Rectangle 2"/>
          <p:cNvSpPr>
            <a:spLocks noGrp="1" noChangeArrowheads="1"/>
          </p:cNvSpPr>
          <p:nvPr>
            <p:ph type="title"/>
          </p:nvPr>
        </p:nvSpPr>
        <p:spPr/>
        <p:txBody>
          <a:bodyPr/>
          <a:lstStyle/>
          <a:p>
            <a:pPr eaLnBrk="1" hangingPunct="1">
              <a:spcBef>
                <a:spcPct val="20000"/>
              </a:spcBef>
            </a:pPr>
            <a:r>
              <a:rPr lang="en-US" altLang="en-US" smtClean="0"/>
              <a:t>Steps for Writing Lewis Structures</a:t>
            </a:r>
          </a:p>
        </p:txBody>
      </p:sp>
      <p:sp>
        <p:nvSpPr>
          <p:cNvPr id="43013" name="Rectangle 3"/>
          <p:cNvSpPr>
            <a:spLocks noGrp="1" noChangeArrowheads="1"/>
          </p:cNvSpPr>
          <p:nvPr>
            <p:ph type="body" idx="1"/>
          </p:nvPr>
        </p:nvSpPr>
        <p:spPr>
          <a:xfrm>
            <a:off x="457200" y="1752600"/>
            <a:ext cx="8229600" cy="2740025"/>
          </a:xfrm>
        </p:spPr>
        <p:txBody>
          <a:bodyPr/>
          <a:lstStyle/>
          <a:p>
            <a:pPr marL="347663" indent="-347663" eaLnBrk="1" hangingPunct="1">
              <a:buFontTx/>
              <a:buAutoNum type="arabicPeriod" startAt="5"/>
            </a:pPr>
            <a:r>
              <a:rPr lang="en-US" altLang="en-US" sz="2800" dirty="0" smtClean="0">
                <a:solidFill>
                  <a:srgbClr val="669900"/>
                </a:solidFill>
              </a:rPr>
              <a:t>If there are </a:t>
            </a:r>
            <a:r>
              <a:rPr lang="en-US" altLang="en-US" sz="2800" dirty="0" smtClean="0">
                <a:solidFill>
                  <a:srgbClr val="C00000"/>
                </a:solidFill>
              </a:rPr>
              <a:t>not enough electrons to give the central atom an octet</a:t>
            </a:r>
            <a:r>
              <a:rPr lang="en-US" altLang="en-US" sz="2800" dirty="0" smtClean="0">
                <a:solidFill>
                  <a:srgbClr val="669900"/>
                </a:solidFill>
              </a:rPr>
              <a:t>, then use one or more pairs of </a:t>
            </a:r>
            <a:r>
              <a:rPr lang="en-US" altLang="en-US" sz="2800" dirty="0" smtClean="0">
                <a:solidFill>
                  <a:srgbClr val="C00000"/>
                </a:solidFill>
              </a:rPr>
              <a:t>nonbonding electrons on the terminal atoms</a:t>
            </a:r>
            <a:r>
              <a:rPr lang="en-US" altLang="en-US" sz="2800" dirty="0" smtClean="0">
                <a:solidFill>
                  <a:srgbClr val="669900"/>
                </a:solidFill>
              </a:rPr>
              <a:t> bonded to the central atom </a:t>
            </a:r>
            <a:r>
              <a:rPr lang="en-US" altLang="en-US" sz="2800" dirty="0" smtClean="0">
                <a:solidFill>
                  <a:srgbClr val="C00000"/>
                </a:solidFill>
              </a:rPr>
              <a:t>to form double or triple bonds.</a:t>
            </a:r>
          </a:p>
          <a:p>
            <a:pPr marL="347663" indent="-347663" eaLnBrk="1" hangingPunct="1">
              <a:buFontTx/>
              <a:buNone/>
            </a:pPr>
            <a:r>
              <a:rPr lang="en-US" altLang="en-US" sz="2800" dirty="0" smtClean="0">
                <a:solidFill>
                  <a:srgbClr val="669900"/>
                </a:solidFill>
              </a:rPr>
              <a:t>		 </a:t>
            </a:r>
            <a:r>
              <a:rPr lang="en-US" altLang="en-US" sz="2800" dirty="0" smtClean="0">
                <a:solidFill>
                  <a:srgbClr val="0000FF"/>
                </a:solidFill>
              </a:rPr>
              <a:t>Example: 	HCN </a:t>
            </a:r>
          </a:p>
        </p:txBody>
      </p:sp>
      <p:sp>
        <p:nvSpPr>
          <p:cNvPr id="43014"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43015" name="Object 5"/>
          <p:cNvGraphicFramePr>
            <a:graphicFrameLocks noChangeAspect="1"/>
          </p:cNvGraphicFramePr>
          <p:nvPr/>
        </p:nvGraphicFramePr>
        <p:xfrm>
          <a:off x="3810000" y="5029200"/>
          <a:ext cx="1714500" cy="876300"/>
        </p:xfrm>
        <a:graphic>
          <a:graphicData uri="http://schemas.openxmlformats.org/presentationml/2006/ole">
            <mc:AlternateContent xmlns:mc="http://schemas.openxmlformats.org/markup-compatibility/2006">
              <mc:Choice xmlns:v="urn:schemas-microsoft-com:vml" Requires="v">
                <p:oleObj spid="_x0000_s43030" name="CS ChemDraw Drawing" r:id="rId4" imgW="2298700" imgH="1168400" progId="ChemDraw.Document.6.0">
                  <p:embed/>
                </p:oleObj>
              </mc:Choice>
              <mc:Fallback>
                <p:oleObj name="CS ChemDraw Drawing" r:id="rId4" imgW="2298700" imgH="116840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029200"/>
                        <a:ext cx="1714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ABAFA0F-BD70-4D72-9AE0-3BF2EA569DD5}" type="slidenum">
              <a:rPr lang="en-US" altLang="en-US" sz="1000"/>
              <a:pPr>
                <a:spcBef>
                  <a:spcPct val="0"/>
                </a:spcBef>
                <a:buFontTx/>
                <a:buNone/>
              </a:pPr>
              <a:t>26</a:t>
            </a:fld>
            <a:endParaRPr lang="en-US" altLang="en-US" sz="1000"/>
          </a:p>
        </p:txBody>
      </p:sp>
      <p:sp>
        <p:nvSpPr>
          <p:cNvPr id="44036" name="Rectangle 2"/>
          <p:cNvSpPr>
            <a:spLocks noGrp="1" noChangeArrowheads="1"/>
          </p:cNvSpPr>
          <p:nvPr>
            <p:ph type="title"/>
          </p:nvPr>
        </p:nvSpPr>
        <p:spPr/>
        <p:txBody>
          <a:bodyPr/>
          <a:lstStyle/>
          <a:p>
            <a:pPr eaLnBrk="1" hangingPunct="1">
              <a:spcBef>
                <a:spcPct val="20000"/>
              </a:spcBef>
            </a:pPr>
            <a:r>
              <a:rPr lang="en-US" altLang="en-US" smtClean="0"/>
              <a:t>Steps for Writing Lewis Structures</a:t>
            </a:r>
          </a:p>
        </p:txBody>
      </p:sp>
      <p:sp>
        <p:nvSpPr>
          <p:cNvPr id="44037" name="Rectangle 3"/>
          <p:cNvSpPr>
            <a:spLocks noGrp="1" noChangeArrowheads="1"/>
          </p:cNvSpPr>
          <p:nvPr>
            <p:ph type="body" idx="1"/>
          </p:nvPr>
        </p:nvSpPr>
        <p:spPr>
          <a:xfrm>
            <a:off x="457200" y="1752600"/>
            <a:ext cx="8229600" cy="2227263"/>
          </a:xfrm>
        </p:spPr>
        <p:txBody>
          <a:bodyPr/>
          <a:lstStyle/>
          <a:p>
            <a:pPr marL="347663" indent="-347663" eaLnBrk="1" hangingPunct="1">
              <a:buFontTx/>
              <a:buNone/>
            </a:pPr>
            <a:r>
              <a:rPr lang="en-US" altLang="en-US" sz="2800" dirty="0" smtClean="0">
                <a:solidFill>
                  <a:srgbClr val="669900"/>
                </a:solidFill>
              </a:rPr>
              <a:t>6.	</a:t>
            </a:r>
            <a:r>
              <a:rPr lang="en-US" altLang="en-US" sz="2800" dirty="0" smtClean="0">
                <a:solidFill>
                  <a:srgbClr val="C00000"/>
                </a:solidFill>
              </a:rPr>
              <a:t>Count the total number of electrons </a:t>
            </a:r>
            <a:r>
              <a:rPr lang="en-US" altLang="en-US" sz="2800" dirty="0" smtClean="0">
                <a:solidFill>
                  <a:srgbClr val="669900"/>
                </a:solidFill>
              </a:rPr>
              <a:t>in the completed Lewis structure to </a:t>
            </a:r>
            <a:r>
              <a:rPr lang="en-US" altLang="en-US" sz="2800" dirty="0" smtClean="0">
                <a:solidFill>
                  <a:srgbClr val="C00000"/>
                </a:solidFill>
              </a:rPr>
              <a:t>make sure </a:t>
            </a:r>
            <a:r>
              <a:rPr lang="en-US" altLang="en-US" sz="2800" dirty="0" smtClean="0">
                <a:solidFill>
                  <a:srgbClr val="669900"/>
                </a:solidFill>
              </a:rPr>
              <a:t>it is </a:t>
            </a:r>
            <a:r>
              <a:rPr lang="en-US" altLang="en-US" sz="2800" dirty="0" smtClean="0">
                <a:solidFill>
                  <a:srgbClr val="C00000"/>
                </a:solidFill>
              </a:rPr>
              <a:t>equal </a:t>
            </a:r>
            <a:r>
              <a:rPr lang="en-US" altLang="en-US" sz="2800" dirty="0" smtClean="0">
                <a:solidFill>
                  <a:srgbClr val="669900"/>
                </a:solidFill>
              </a:rPr>
              <a:t>to the </a:t>
            </a:r>
            <a:r>
              <a:rPr lang="en-US" altLang="en-US" sz="2800" dirty="0" smtClean="0">
                <a:solidFill>
                  <a:srgbClr val="C00000"/>
                </a:solidFill>
              </a:rPr>
              <a:t>total number of valence electrons </a:t>
            </a:r>
            <a:r>
              <a:rPr lang="en-US" altLang="en-US" sz="2800" dirty="0" smtClean="0">
                <a:solidFill>
                  <a:srgbClr val="669900"/>
                </a:solidFill>
              </a:rPr>
              <a:t>available for bonding, as calculated in Step 1. (Serves as a double-check.)</a:t>
            </a:r>
          </a:p>
        </p:txBody>
      </p:sp>
      <p:sp>
        <p:nvSpPr>
          <p:cNvPr id="44038"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A32B546-EC33-4714-A174-44B71478BDEE}" type="slidenum">
              <a:rPr lang="en-US" altLang="en-US" sz="1000"/>
              <a:pPr>
                <a:spcBef>
                  <a:spcPct val="0"/>
                </a:spcBef>
                <a:buFontTx/>
                <a:buNone/>
              </a:pPr>
              <a:t>27</a:t>
            </a:fld>
            <a:endParaRPr lang="en-US" altLang="en-US" sz="1000"/>
          </a:p>
        </p:txBody>
      </p:sp>
      <p:sp>
        <p:nvSpPr>
          <p:cNvPr id="45060"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45061" name="Rectangle 3"/>
          <p:cNvSpPr>
            <a:spLocks noGrp="1" noChangeArrowheads="1"/>
          </p:cNvSpPr>
          <p:nvPr>
            <p:ph type="body" idx="1"/>
          </p:nvPr>
        </p:nvSpPr>
        <p:spPr>
          <a:xfrm>
            <a:off x="228600" y="2133600"/>
            <a:ext cx="8229600" cy="3884613"/>
          </a:xfrm>
        </p:spPr>
        <p:txBody>
          <a:bodyPr/>
          <a:lstStyle/>
          <a:p>
            <a:pPr marL="633413" indent="1588" eaLnBrk="1" hangingPunct="1">
              <a:buFontTx/>
              <a:buNone/>
            </a:pPr>
            <a:r>
              <a:rPr lang="en-US" altLang="en-US" sz="2800" smtClean="0"/>
              <a:t>Draw a Lewis structure for each of the following molecules:</a:t>
            </a:r>
          </a:p>
          <a:p>
            <a:pPr marL="633413" indent="1588" eaLnBrk="1" hangingPunct="1">
              <a:buFontTx/>
              <a:buNone/>
            </a:pPr>
            <a:endParaRPr lang="en-US" altLang="en-US" sz="2800" smtClean="0"/>
          </a:p>
          <a:p>
            <a:pPr marL="1206500" lvl="1" indent="-457200">
              <a:buFontTx/>
              <a:buNone/>
            </a:pPr>
            <a:r>
              <a:rPr lang="en-US" altLang="en-US" sz="2800" smtClean="0"/>
              <a:t>	H</a:t>
            </a:r>
            <a:r>
              <a:rPr lang="en-US" altLang="en-US" sz="2800" baseline="-25000" smtClean="0"/>
              <a:t>2</a:t>
            </a:r>
          </a:p>
          <a:p>
            <a:pPr marL="1206500" lvl="1" indent="-457200">
              <a:buFontTx/>
              <a:buNone/>
            </a:pPr>
            <a:endParaRPr lang="en-US" altLang="en-US" sz="2800" smtClean="0"/>
          </a:p>
          <a:p>
            <a:pPr marL="1206500" lvl="1" indent="-457200">
              <a:buFontTx/>
              <a:buNone/>
            </a:pPr>
            <a:r>
              <a:rPr lang="en-US" altLang="en-US" sz="2800" smtClean="0"/>
              <a:t>	F</a:t>
            </a:r>
            <a:r>
              <a:rPr lang="en-US" altLang="en-US" sz="2800" baseline="-25000" smtClean="0"/>
              <a:t>2</a:t>
            </a:r>
          </a:p>
          <a:p>
            <a:pPr marL="1206500" lvl="1" indent="-457200">
              <a:buFontTx/>
              <a:buNone/>
            </a:pPr>
            <a:endParaRPr lang="en-US" altLang="en-US" sz="2800" baseline="-25000" smtClean="0"/>
          </a:p>
          <a:p>
            <a:pPr marL="1206500" lvl="1" indent="-457200">
              <a:buFontTx/>
              <a:buNone/>
            </a:pPr>
            <a:r>
              <a:rPr lang="en-US" altLang="en-US" sz="2800" baseline="-25000" smtClean="0"/>
              <a:t>	</a:t>
            </a:r>
            <a:r>
              <a:rPr lang="en-US" altLang="en-US" sz="2800" smtClean="0"/>
              <a:t>HF</a:t>
            </a:r>
          </a:p>
        </p:txBody>
      </p:sp>
      <p:pic>
        <p:nvPicPr>
          <p:cNvPr id="45062"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FD2DD7D-5C4A-4306-A09B-9095CB188DFB}" type="slidenum">
              <a:rPr lang="en-US" altLang="en-US" sz="1000"/>
              <a:pPr>
                <a:spcBef>
                  <a:spcPct val="0"/>
                </a:spcBef>
                <a:buFontTx/>
                <a:buNone/>
              </a:pPr>
              <a:t>28</a:t>
            </a:fld>
            <a:endParaRPr lang="en-US" altLang="en-US" sz="1000"/>
          </a:p>
        </p:txBody>
      </p:sp>
      <p:sp>
        <p:nvSpPr>
          <p:cNvPr id="4608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46085" name="Rectangle 3"/>
          <p:cNvSpPr>
            <a:spLocks noGrp="1" noChangeArrowheads="1"/>
          </p:cNvSpPr>
          <p:nvPr>
            <p:ph type="body" idx="1"/>
          </p:nvPr>
        </p:nvSpPr>
        <p:spPr>
          <a:xfrm>
            <a:off x="228600" y="2133600"/>
            <a:ext cx="8229600" cy="3884613"/>
          </a:xfrm>
        </p:spPr>
        <p:txBody>
          <a:bodyPr/>
          <a:lstStyle/>
          <a:p>
            <a:pPr marL="633413" indent="1588" eaLnBrk="1" hangingPunct="1">
              <a:buFontTx/>
              <a:buNone/>
            </a:pPr>
            <a:r>
              <a:rPr lang="en-US" altLang="en-US" sz="2800" smtClean="0"/>
              <a:t>Draw a Lewis structure for each of the following molecules:</a:t>
            </a:r>
          </a:p>
          <a:p>
            <a:pPr marL="633413" indent="1588" eaLnBrk="1" hangingPunct="1">
              <a:buFontTx/>
              <a:buNone/>
            </a:pPr>
            <a:endParaRPr lang="en-US" altLang="en-US" sz="2800" smtClean="0"/>
          </a:p>
          <a:p>
            <a:pPr marL="1206500" lvl="1" indent="-457200">
              <a:buFontTx/>
              <a:buNone/>
            </a:pPr>
            <a:r>
              <a:rPr lang="en-US" altLang="en-US" sz="2800" smtClean="0"/>
              <a:t>	H</a:t>
            </a:r>
            <a:r>
              <a:rPr lang="en-US" altLang="en-US" sz="2800" baseline="-25000" smtClean="0"/>
              <a:t>2</a:t>
            </a:r>
          </a:p>
          <a:p>
            <a:pPr marL="1206500" lvl="1" indent="-457200">
              <a:buFontTx/>
              <a:buNone/>
            </a:pPr>
            <a:endParaRPr lang="en-US" altLang="en-US" sz="2800" smtClean="0"/>
          </a:p>
          <a:p>
            <a:pPr marL="1206500" lvl="1" indent="-457200">
              <a:buFontTx/>
              <a:buNone/>
            </a:pPr>
            <a:r>
              <a:rPr lang="en-US" altLang="en-US" sz="2800" smtClean="0"/>
              <a:t>	F</a:t>
            </a:r>
            <a:r>
              <a:rPr lang="en-US" altLang="en-US" sz="2800" baseline="-25000" smtClean="0"/>
              <a:t>2</a:t>
            </a:r>
          </a:p>
          <a:p>
            <a:pPr marL="1206500" lvl="1" indent="-457200">
              <a:buFontTx/>
              <a:buNone/>
            </a:pPr>
            <a:endParaRPr lang="en-US" altLang="en-US" sz="2800" baseline="-25000" smtClean="0"/>
          </a:p>
          <a:p>
            <a:pPr marL="1206500" lvl="1" indent="-457200">
              <a:buFontTx/>
              <a:buNone/>
            </a:pPr>
            <a:r>
              <a:rPr lang="en-US" altLang="en-US" sz="2800" baseline="-25000" smtClean="0"/>
              <a:t>	</a:t>
            </a:r>
            <a:r>
              <a:rPr lang="en-US" altLang="en-US" sz="2800" smtClean="0"/>
              <a:t>HF</a:t>
            </a:r>
          </a:p>
        </p:txBody>
      </p:sp>
      <p:graphicFrame>
        <p:nvGraphicFramePr>
          <p:cNvPr id="46086" name="Object 5"/>
          <p:cNvGraphicFramePr>
            <a:graphicFrameLocks noChangeAspect="1"/>
          </p:cNvGraphicFramePr>
          <p:nvPr/>
        </p:nvGraphicFramePr>
        <p:xfrm>
          <a:off x="2743200" y="3717925"/>
          <a:ext cx="955675" cy="320675"/>
        </p:xfrm>
        <a:graphic>
          <a:graphicData uri="http://schemas.openxmlformats.org/presentationml/2006/ole">
            <mc:AlternateContent xmlns:mc="http://schemas.openxmlformats.org/markup-compatibility/2006">
              <mc:Choice xmlns:v="urn:schemas-microsoft-com:vml" Requires="v">
                <p:oleObj spid="_x0000_s46130" name="CS ChemDraw Drawing" r:id="rId4" imgW="1143000" imgH="381000" progId="ChemDraw.Document.6.0">
                  <p:embed/>
                </p:oleObj>
              </mc:Choice>
              <mc:Fallback>
                <p:oleObj name="CS ChemDraw Drawing" r:id="rId4" imgW="1143000" imgH="38100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717925"/>
                        <a:ext cx="9556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7" name="Object 6"/>
          <p:cNvGraphicFramePr>
            <a:graphicFrameLocks noChangeAspect="1"/>
          </p:cNvGraphicFramePr>
          <p:nvPr/>
        </p:nvGraphicFramePr>
        <p:xfrm>
          <a:off x="2743200" y="5349875"/>
          <a:ext cx="996950" cy="593725"/>
        </p:xfrm>
        <a:graphic>
          <a:graphicData uri="http://schemas.openxmlformats.org/presentationml/2006/ole">
            <mc:AlternateContent xmlns:mc="http://schemas.openxmlformats.org/markup-compatibility/2006">
              <mc:Choice xmlns:v="urn:schemas-microsoft-com:vml" Requires="v">
                <p:oleObj spid="_x0000_s46131" name="CS ChemDraw Drawing" r:id="rId6" imgW="1193800" imgH="711200" progId="ChemDraw.Document.6.0">
                  <p:embed/>
                </p:oleObj>
              </mc:Choice>
              <mc:Fallback>
                <p:oleObj name="CS ChemDraw Drawing" r:id="rId6" imgW="1193800" imgH="711200" progId="ChemDraw.Document.6.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349875"/>
                        <a:ext cx="9969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6088" name="Object 7"/>
          <p:cNvGraphicFramePr>
            <a:graphicFrameLocks noChangeAspect="1"/>
          </p:cNvGraphicFramePr>
          <p:nvPr/>
        </p:nvGraphicFramePr>
        <p:xfrm>
          <a:off x="2667000" y="4511675"/>
          <a:ext cx="1077913" cy="593725"/>
        </p:xfrm>
        <a:graphic>
          <a:graphicData uri="http://schemas.openxmlformats.org/presentationml/2006/ole">
            <mc:AlternateContent xmlns:mc="http://schemas.openxmlformats.org/markup-compatibility/2006">
              <mc:Choice xmlns:v="urn:schemas-microsoft-com:vml" Requires="v">
                <p:oleObj spid="_x0000_s46132" name="CS ChemDraw Drawing" r:id="rId8" imgW="1282700" imgH="711200" progId="ChemDraw.Document.6.0">
                  <p:embed/>
                </p:oleObj>
              </mc:Choice>
              <mc:Fallback>
                <p:oleObj name="CS ChemDraw Drawing" r:id="rId8" imgW="1282700" imgH="711200" progId="ChemDraw.Document.6.0">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511675"/>
                        <a:ext cx="1077913"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9" name="Rectangle 8"/>
          <p:cNvSpPr>
            <a:spLocks noChangeArrowheads="1"/>
          </p:cNvSpPr>
          <p:nvPr/>
        </p:nvSpPr>
        <p:spPr bwMode="auto">
          <a:xfrm>
            <a:off x="2438400" y="3429000"/>
            <a:ext cx="1524000" cy="25908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46090" name="Picture 10" descr="question"/>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28C02BC-F60D-498D-96D4-2611338E8169}" type="slidenum">
              <a:rPr lang="en-US" altLang="en-US" sz="1000"/>
              <a:pPr>
                <a:spcBef>
                  <a:spcPct val="0"/>
                </a:spcBef>
                <a:buFontTx/>
                <a:buNone/>
              </a:pPr>
              <a:t>29</a:t>
            </a:fld>
            <a:endParaRPr lang="en-US" altLang="en-US" sz="1000"/>
          </a:p>
        </p:txBody>
      </p:sp>
      <p:sp>
        <p:nvSpPr>
          <p:cNvPr id="47108" name="Rectangle 2"/>
          <p:cNvSpPr>
            <a:spLocks noGrp="1" noChangeArrowheads="1"/>
          </p:cNvSpPr>
          <p:nvPr>
            <p:ph type="title"/>
          </p:nvPr>
        </p:nvSpPr>
        <p:spPr>
          <a:xfrm>
            <a:off x="609600" y="1143000"/>
            <a:ext cx="8229600" cy="533400"/>
          </a:xfrm>
        </p:spPr>
        <p:txBody>
          <a:bodyPr/>
          <a:lstStyle/>
          <a:p>
            <a:pPr eaLnBrk="1" hangingPunct="1">
              <a:spcBef>
                <a:spcPct val="20000"/>
              </a:spcBef>
            </a:pPr>
            <a:r>
              <a:rPr lang="en-US" altLang="en-US" smtClean="0"/>
              <a:t>  Concept Check</a:t>
            </a:r>
          </a:p>
        </p:txBody>
      </p:sp>
      <p:sp>
        <p:nvSpPr>
          <p:cNvPr id="47109" name="Rectangle 3"/>
          <p:cNvSpPr>
            <a:spLocks noGrp="1" noChangeArrowheads="1"/>
          </p:cNvSpPr>
          <p:nvPr>
            <p:ph type="body" idx="1"/>
          </p:nvPr>
        </p:nvSpPr>
        <p:spPr>
          <a:xfrm>
            <a:off x="228600" y="2133600"/>
            <a:ext cx="8229600" cy="3711575"/>
          </a:xfrm>
        </p:spPr>
        <p:txBody>
          <a:bodyPr/>
          <a:lstStyle/>
          <a:p>
            <a:pPr marL="744538" indent="1588" eaLnBrk="1" hangingPunct="1">
              <a:buFontTx/>
              <a:buNone/>
            </a:pPr>
            <a:r>
              <a:rPr lang="en-US" altLang="en-US" sz="2800" smtClean="0"/>
              <a:t>Draw a Lewis structure for each of the following molecules:</a:t>
            </a:r>
          </a:p>
          <a:p>
            <a:pPr marL="744538" indent="1588" eaLnBrk="1" hangingPunct="1"/>
            <a:endParaRPr lang="en-US" altLang="en-US" sz="2800" smtClean="0"/>
          </a:p>
          <a:p>
            <a:pPr marL="744538" indent="1588" eaLnBrk="1" hangingPunct="1">
              <a:buFontTx/>
              <a:buNone/>
            </a:pPr>
            <a:r>
              <a:rPr lang="en-US" altLang="en-US" sz="2800" smtClean="0"/>
              <a:t>	NH</a:t>
            </a:r>
            <a:r>
              <a:rPr lang="en-US" altLang="en-US" sz="2800" baseline="-25000" smtClean="0"/>
              <a:t>3</a:t>
            </a:r>
          </a:p>
          <a:p>
            <a:pPr marL="744538" indent="1588" eaLnBrk="1" hangingPunct="1">
              <a:buFontTx/>
              <a:buNone/>
            </a:pPr>
            <a:endParaRPr lang="en-US" altLang="en-US" sz="2800" baseline="-25000" smtClean="0"/>
          </a:p>
          <a:p>
            <a:pPr marL="744538" indent="1588" eaLnBrk="1" hangingPunct="1">
              <a:buFontTx/>
              <a:buNone/>
            </a:pPr>
            <a:r>
              <a:rPr lang="en-US" altLang="en-US" sz="2800" smtClean="0"/>
              <a:t>	CO</a:t>
            </a:r>
            <a:r>
              <a:rPr lang="en-US" altLang="en-US" sz="2800" baseline="-25000" smtClean="0"/>
              <a:t>2</a:t>
            </a:r>
          </a:p>
          <a:p>
            <a:pPr marL="744538" indent="1588" eaLnBrk="1" hangingPunct="1">
              <a:buFontTx/>
              <a:buNone/>
            </a:pPr>
            <a:endParaRPr lang="en-US" altLang="en-US" sz="2800" baseline="-25000" smtClean="0"/>
          </a:p>
          <a:p>
            <a:pPr marL="744538" indent="1588" eaLnBrk="1" hangingPunct="1">
              <a:buFontTx/>
              <a:buNone/>
            </a:pPr>
            <a:r>
              <a:rPr lang="en-US" altLang="en-US" sz="2800" baseline="-25000" smtClean="0"/>
              <a:t>	</a:t>
            </a:r>
            <a:r>
              <a:rPr lang="en-US" altLang="en-US" sz="2800" smtClean="0"/>
              <a:t>CCl</a:t>
            </a:r>
            <a:r>
              <a:rPr lang="en-US" altLang="en-US" sz="2800" baseline="-25000" smtClean="0"/>
              <a:t>4</a:t>
            </a:r>
          </a:p>
        </p:txBody>
      </p:sp>
      <p:pic>
        <p:nvPicPr>
          <p:cNvPr id="47110"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94808E-18E4-4DC6-979D-0899259B563C}" type="slidenum">
              <a:rPr lang="en-US" altLang="en-US" sz="1000"/>
              <a:pPr>
                <a:spcBef>
                  <a:spcPct val="0"/>
                </a:spcBef>
                <a:buFontTx/>
                <a:buNone/>
              </a:pPr>
              <a:t>3</a:t>
            </a:fld>
            <a:endParaRPr lang="en-US" altLang="en-US" sz="1000"/>
          </a:p>
        </p:txBody>
      </p:sp>
      <p:sp>
        <p:nvSpPr>
          <p:cNvPr id="20484" name="Rectangle 2"/>
          <p:cNvSpPr>
            <a:spLocks noGrp="1" noChangeArrowheads="1"/>
          </p:cNvSpPr>
          <p:nvPr>
            <p:ph type="title"/>
          </p:nvPr>
        </p:nvSpPr>
        <p:spPr/>
        <p:txBody>
          <a:bodyPr/>
          <a:lstStyle/>
          <a:p>
            <a:pPr eaLnBrk="1" hangingPunct="1">
              <a:spcBef>
                <a:spcPct val="20000"/>
              </a:spcBef>
            </a:pPr>
            <a:r>
              <a:rPr lang="en-US" altLang="en-US" smtClean="0"/>
              <a:t>Key Differences Between Ionic and Covalent Bonding</a:t>
            </a:r>
          </a:p>
        </p:txBody>
      </p:sp>
      <p:sp>
        <p:nvSpPr>
          <p:cNvPr id="20485" name="Rectangle 3"/>
          <p:cNvSpPr>
            <a:spLocks noGrp="1" noChangeArrowheads="1"/>
          </p:cNvSpPr>
          <p:nvPr>
            <p:ph type="body" idx="1"/>
          </p:nvPr>
        </p:nvSpPr>
        <p:spPr>
          <a:xfrm>
            <a:off x="457200" y="1752600"/>
            <a:ext cx="8229600" cy="3679825"/>
          </a:xfrm>
        </p:spPr>
        <p:txBody>
          <a:bodyPr/>
          <a:lstStyle/>
          <a:p>
            <a:pPr marL="347663" indent="-347663" eaLnBrk="1" hangingPunct="1">
              <a:buFontTx/>
              <a:buAutoNum type="arabicPeriod"/>
            </a:pPr>
            <a:r>
              <a:rPr lang="en-US" altLang="en-US" sz="2800" dirty="0" smtClean="0">
                <a:solidFill>
                  <a:srgbClr val="FF0000"/>
                </a:solidFill>
              </a:rPr>
              <a:t>Ionic bonds </a:t>
            </a:r>
            <a:r>
              <a:rPr lang="en-US" altLang="en-US" sz="2800" dirty="0" smtClean="0">
                <a:solidFill>
                  <a:srgbClr val="669900"/>
                </a:solidFill>
              </a:rPr>
              <a:t>form between a </a:t>
            </a:r>
            <a:r>
              <a:rPr lang="en-US" altLang="en-US" sz="2800" dirty="0" smtClean="0">
                <a:solidFill>
                  <a:srgbClr val="FF0000"/>
                </a:solidFill>
              </a:rPr>
              <a:t>metal</a:t>
            </a:r>
            <a:r>
              <a:rPr lang="en-US" altLang="en-US" sz="2800" dirty="0" smtClean="0">
                <a:solidFill>
                  <a:srgbClr val="669900"/>
                </a:solidFill>
              </a:rPr>
              <a:t> and </a:t>
            </a:r>
            <a:r>
              <a:rPr lang="en-US" altLang="en-US" sz="2800" dirty="0" smtClean="0">
                <a:solidFill>
                  <a:srgbClr val="FF0000"/>
                </a:solidFill>
              </a:rPr>
              <a:t>nonmetal</a:t>
            </a:r>
            <a:r>
              <a:rPr lang="en-US" altLang="en-US" sz="2800" dirty="0" smtClean="0">
                <a:solidFill>
                  <a:srgbClr val="669900"/>
                </a:solidFill>
              </a:rPr>
              <a:t>. </a:t>
            </a:r>
            <a:r>
              <a:rPr lang="en-US" altLang="en-US" sz="2800" dirty="0" smtClean="0">
                <a:solidFill>
                  <a:schemeClr val="accent2"/>
                </a:solidFill>
              </a:rPr>
              <a:t>Covalent bonds</a:t>
            </a:r>
            <a:r>
              <a:rPr lang="en-US" altLang="en-US" sz="2800" dirty="0" smtClean="0">
                <a:solidFill>
                  <a:srgbClr val="669900"/>
                </a:solidFill>
              </a:rPr>
              <a:t> usually form </a:t>
            </a:r>
            <a:r>
              <a:rPr lang="en-US" altLang="en-US" sz="2800" dirty="0" smtClean="0">
                <a:solidFill>
                  <a:schemeClr val="accent2"/>
                </a:solidFill>
              </a:rPr>
              <a:t>between nonmetals.</a:t>
            </a:r>
          </a:p>
          <a:p>
            <a:pPr marL="347663" indent="-347663" eaLnBrk="1" hangingPunct="1">
              <a:buFontTx/>
              <a:buAutoNum type="arabicPeriod"/>
            </a:pPr>
            <a:r>
              <a:rPr lang="en-US" altLang="en-US" sz="2800" dirty="0" smtClean="0">
                <a:solidFill>
                  <a:srgbClr val="C00000"/>
                </a:solidFill>
              </a:rPr>
              <a:t>Ionic bonds </a:t>
            </a:r>
            <a:r>
              <a:rPr lang="en-US" altLang="en-US" sz="2800" dirty="0" smtClean="0">
                <a:solidFill>
                  <a:srgbClr val="669900"/>
                </a:solidFill>
              </a:rPr>
              <a:t>involve </a:t>
            </a:r>
            <a:r>
              <a:rPr lang="en-US" altLang="en-US" sz="2800" dirty="0" smtClean="0">
                <a:solidFill>
                  <a:srgbClr val="C00000"/>
                </a:solidFill>
              </a:rPr>
              <a:t>electron transfer</a:t>
            </a:r>
            <a:r>
              <a:rPr lang="en-US" altLang="en-US" sz="2800" dirty="0" smtClean="0">
                <a:solidFill>
                  <a:srgbClr val="669900"/>
                </a:solidFill>
              </a:rPr>
              <a:t>. </a:t>
            </a:r>
            <a:r>
              <a:rPr lang="en-US" altLang="en-US" sz="2800" dirty="0" smtClean="0">
                <a:solidFill>
                  <a:schemeClr val="accent2"/>
                </a:solidFill>
              </a:rPr>
              <a:t>Covalent bonds </a:t>
            </a:r>
            <a:r>
              <a:rPr lang="en-US" altLang="en-US" sz="2800" dirty="0" smtClean="0">
                <a:solidFill>
                  <a:srgbClr val="669900"/>
                </a:solidFill>
              </a:rPr>
              <a:t>involve </a:t>
            </a:r>
            <a:r>
              <a:rPr lang="en-US" altLang="en-US" sz="2800" dirty="0" smtClean="0">
                <a:solidFill>
                  <a:schemeClr val="accent2"/>
                </a:solidFill>
              </a:rPr>
              <a:t>electron sharing</a:t>
            </a:r>
            <a:r>
              <a:rPr lang="en-US" altLang="en-US" sz="2800" dirty="0" smtClean="0">
                <a:solidFill>
                  <a:srgbClr val="669900"/>
                </a:solidFill>
              </a:rPr>
              <a:t>.</a:t>
            </a:r>
          </a:p>
          <a:p>
            <a:pPr marL="347663" indent="-347663" eaLnBrk="1" hangingPunct="1">
              <a:buFontTx/>
              <a:buAutoNum type="arabicPeriod"/>
            </a:pPr>
            <a:r>
              <a:rPr lang="en-US" altLang="en-US" sz="2800" dirty="0" smtClean="0">
                <a:solidFill>
                  <a:srgbClr val="C00000"/>
                </a:solidFill>
              </a:rPr>
              <a:t>Ionic compounds </a:t>
            </a:r>
            <a:r>
              <a:rPr lang="en-US" altLang="en-US" sz="2800" dirty="0" smtClean="0">
                <a:solidFill>
                  <a:srgbClr val="669900"/>
                </a:solidFill>
              </a:rPr>
              <a:t>do </a:t>
            </a:r>
            <a:r>
              <a:rPr lang="en-US" altLang="en-US" sz="2800" dirty="0" smtClean="0">
                <a:solidFill>
                  <a:srgbClr val="C00000"/>
                </a:solidFill>
              </a:rPr>
              <a:t>not contain </a:t>
            </a:r>
            <a:r>
              <a:rPr lang="en-US" altLang="en-US" sz="2800" dirty="0" smtClean="0">
                <a:solidFill>
                  <a:srgbClr val="669900"/>
                </a:solidFill>
              </a:rPr>
              <a:t>discrete </a:t>
            </a:r>
            <a:r>
              <a:rPr lang="en-US" altLang="en-US" sz="2800" dirty="0" smtClean="0">
                <a:solidFill>
                  <a:srgbClr val="C00000"/>
                </a:solidFill>
              </a:rPr>
              <a:t>molecules</a:t>
            </a:r>
            <a:r>
              <a:rPr lang="en-US" altLang="en-US" sz="2800" dirty="0" smtClean="0">
                <a:solidFill>
                  <a:srgbClr val="669900"/>
                </a:solidFill>
              </a:rPr>
              <a:t>. </a:t>
            </a:r>
            <a:r>
              <a:rPr lang="en-US" altLang="en-US" sz="2800" dirty="0" smtClean="0">
                <a:solidFill>
                  <a:schemeClr val="accent2"/>
                </a:solidFill>
              </a:rPr>
              <a:t>Covalent compounds</a:t>
            </a:r>
            <a:r>
              <a:rPr lang="en-US" altLang="en-US" sz="2800" dirty="0" smtClean="0">
                <a:solidFill>
                  <a:srgbClr val="669900"/>
                </a:solidFill>
              </a:rPr>
              <a:t> has a </a:t>
            </a:r>
            <a:r>
              <a:rPr lang="en-US" altLang="en-US" sz="2800" dirty="0" smtClean="0">
                <a:solidFill>
                  <a:schemeClr val="accent2"/>
                </a:solidFill>
              </a:rPr>
              <a:t>molecule as</a:t>
            </a:r>
            <a:r>
              <a:rPr lang="en-US" altLang="en-US" sz="2800" dirty="0" smtClean="0">
                <a:solidFill>
                  <a:srgbClr val="669900"/>
                </a:solidFill>
              </a:rPr>
              <a:t> its </a:t>
            </a:r>
            <a:r>
              <a:rPr lang="en-US" altLang="en-US" sz="2800" dirty="0" smtClean="0">
                <a:solidFill>
                  <a:schemeClr val="accent2"/>
                </a:solidFill>
              </a:rPr>
              <a:t>basic structural unit</a:t>
            </a:r>
            <a:r>
              <a:rPr lang="en-US" altLang="en-US" sz="2800" dirty="0" smtClean="0">
                <a:solidFill>
                  <a:srgbClr val="669900"/>
                </a:solidFill>
              </a:rPr>
              <a:t>.</a:t>
            </a:r>
            <a:endParaRPr lang="en-US" altLang="en-US" sz="2800" dirty="0" smtClean="0"/>
          </a:p>
        </p:txBody>
      </p:sp>
      <p:sp>
        <p:nvSpPr>
          <p:cNvPr id="20486"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8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3B5BD98-BA88-42AC-8829-766848940351}" type="slidenum">
              <a:rPr lang="en-US" altLang="en-US" sz="1000"/>
              <a:pPr>
                <a:spcBef>
                  <a:spcPct val="0"/>
                </a:spcBef>
                <a:buFontTx/>
                <a:buNone/>
              </a:pPr>
              <a:t>30</a:t>
            </a:fld>
            <a:endParaRPr lang="en-US" altLang="en-US" sz="1000"/>
          </a:p>
        </p:txBody>
      </p:sp>
      <p:sp>
        <p:nvSpPr>
          <p:cNvPr id="48132" name="Rectangle 2"/>
          <p:cNvSpPr>
            <a:spLocks noGrp="1" noChangeArrowheads="1"/>
          </p:cNvSpPr>
          <p:nvPr>
            <p:ph type="title"/>
          </p:nvPr>
        </p:nvSpPr>
        <p:spPr>
          <a:xfrm>
            <a:off x="609600" y="1143000"/>
            <a:ext cx="8229600" cy="533400"/>
          </a:xfrm>
        </p:spPr>
        <p:txBody>
          <a:bodyPr/>
          <a:lstStyle/>
          <a:p>
            <a:pPr eaLnBrk="1" hangingPunct="1">
              <a:spcBef>
                <a:spcPct val="20000"/>
              </a:spcBef>
            </a:pPr>
            <a:r>
              <a:rPr lang="en-US" altLang="en-US" smtClean="0"/>
              <a:t>  Concept Check</a:t>
            </a:r>
          </a:p>
        </p:txBody>
      </p:sp>
      <p:sp>
        <p:nvSpPr>
          <p:cNvPr id="48133" name="Rectangle 3"/>
          <p:cNvSpPr>
            <a:spLocks noGrp="1" noChangeArrowheads="1"/>
          </p:cNvSpPr>
          <p:nvPr>
            <p:ph type="body" idx="1"/>
          </p:nvPr>
        </p:nvSpPr>
        <p:spPr>
          <a:xfrm>
            <a:off x="228600" y="2133600"/>
            <a:ext cx="8229600" cy="3711575"/>
          </a:xfrm>
        </p:spPr>
        <p:txBody>
          <a:bodyPr/>
          <a:lstStyle/>
          <a:p>
            <a:pPr marL="744538" indent="1588" eaLnBrk="1" hangingPunct="1">
              <a:buFontTx/>
              <a:buNone/>
            </a:pPr>
            <a:r>
              <a:rPr lang="en-US" altLang="en-US" sz="2800" smtClean="0"/>
              <a:t>Draw a Lewis structure for each of the following molecules:</a:t>
            </a:r>
          </a:p>
          <a:p>
            <a:pPr marL="744538" indent="1588" eaLnBrk="1" hangingPunct="1"/>
            <a:endParaRPr lang="en-US" altLang="en-US" sz="2800" smtClean="0"/>
          </a:p>
          <a:p>
            <a:pPr marL="744538" indent="1588" eaLnBrk="1" hangingPunct="1">
              <a:buFontTx/>
              <a:buNone/>
            </a:pPr>
            <a:r>
              <a:rPr lang="en-US" altLang="en-US" sz="2800" smtClean="0"/>
              <a:t>	NH</a:t>
            </a:r>
            <a:r>
              <a:rPr lang="en-US" altLang="en-US" sz="2800" baseline="-25000" smtClean="0"/>
              <a:t>3</a:t>
            </a:r>
          </a:p>
          <a:p>
            <a:pPr marL="744538" indent="1588" eaLnBrk="1" hangingPunct="1">
              <a:buFontTx/>
              <a:buNone/>
            </a:pPr>
            <a:endParaRPr lang="en-US" altLang="en-US" sz="2800" baseline="-25000" smtClean="0"/>
          </a:p>
          <a:p>
            <a:pPr marL="744538" indent="1588" eaLnBrk="1" hangingPunct="1">
              <a:buFontTx/>
              <a:buNone/>
            </a:pPr>
            <a:r>
              <a:rPr lang="en-US" altLang="en-US" sz="2800" smtClean="0"/>
              <a:t>	CO</a:t>
            </a:r>
            <a:r>
              <a:rPr lang="en-US" altLang="en-US" sz="2800" baseline="-25000" smtClean="0"/>
              <a:t>2</a:t>
            </a:r>
          </a:p>
          <a:p>
            <a:pPr marL="744538" indent="1588" eaLnBrk="1" hangingPunct="1">
              <a:buFontTx/>
              <a:buNone/>
            </a:pPr>
            <a:endParaRPr lang="en-US" altLang="en-US" sz="2800" baseline="-25000" smtClean="0"/>
          </a:p>
          <a:p>
            <a:pPr marL="744538" indent="1588" eaLnBrk="1" hangingPunct="1">
              <a:buFontTx/>
              <a:buNone/>
            </a:pPr>
            <a:r>
              <a:rPr lang="en-US" altLang="en-US" sz="2800" baseline="-25000" smtClean="0"/>
              <a:t>	</a:t>
            </a:r>
            <a:r>
              <a:rPr lang="en-US" altLang="en-US" sz="2800" smtClean="0"/>
              <a:t>CCl</a:t>
            </a:r>
            <a:r>
              <a:rPr lang="en-US" altLang="en-US" sz="2800" baseline="-25000" smtClean="0"/>
              <a:t>4</a:t>
            </a:r>
          </a:p>
        </p:txBody>
      </p:sp>
      <p:graphicFrame>
        <p:nvGraphicFramePr>
          <p:cNvPr id="48134" name="Object 5"/>
          <p:cNvGraphicFramePr>
            <a:graphicFrameLocks noChangeAspect="1"/>
          </p:cNvGraphicFramePr>
          <p:nvPr/>
        </p:nvGraphicFramePr>
        <p:xfrm>
          <a:off x="3581400" y="3505200"/>
          <a:ext cx="1649413" cy="1157288"/>
        </p:xfrm>
        <a:graphic>
          <a:graphicData uri="http://schemas.openxmlformats.org/presentationml/2006/ole">
            <mc:AlternateContent xmlns:mc="http://schemas.openxmlformats.org/markup-compatibility/2006">
              <mc:Choice xmlns:v="urn:schemas-microsoft-com:vml" Requires="v">
                <p:oleObj spid="_x0000_s48181" name="CS ChemDraw Drawing" r:id="rId4" imgW="1981200" imgH="1371600" progId="ChemDraw.Document.6.0">
                  <p:embed/>
                </p:oleObj>
              </mc:Choice>
              <mc:Fallback>
                <p:oleObj name="CS ChemDraw Drawing" r:id="rId4" imgW="1981200" imgH="137160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505200"/>
                        <a:ext cx="1649413"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5" name="Object 6"/>
          <p:cNvGraphicFramePr>
            <a:graphicFrameLocks noChangeAspect="1"/>
          </p:cNvGraphicFramePr>
          <p:nvPr/>
        </p:nvGraphicFramePr>
        <p:xfrm>
          <a:off x="3429000" y="5105400"/>
          <a:ext cx="1900238" cy="469900"/>
        </p:xfrm>
        <a:graphic>
          <a:graphicData uri="http://schemas.openxmlformats.org/presentationml/2006/ole">
            <mc:AlternateContent xmlns:mc="http://schemas.openxmlformats.org/markup-compatibility/2006">
              <mc:Choice xmlns:v="urn:schemas-microsoft-com:vml" Requires="v">
                <p:oleObj spid="_x0000_s48182" name="CS ChemDraw Drawing" r:id="rId6" imgW="2273300" imgH="558800" progId="ChemDraw.Document.6.0">
                  <p:embed/>
                </p:oleObj>
              </mc:Choice>
              <mc:Fallback>
                <p:oleObj name="CS ChemDraw Drawing" r:id="rId6" imgW="2273300" imgH="558800" progId="ChemDraw.Document.6.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105400"/>
                        <a:ext cx="190023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6" name="Object 7"/>
          <p:cNvGraphicFramePr>
            <a:graphicFrameLocks noChangeAspect="1"/>
          </p:cNvGraphicFramePr>
          <p:nvPr/>
        </p:nvGraphicFramePr>
        <p:xfrm>
          <a:off x="5715000" y="3429000"/>
          <a:ext cx="2193925" cy="2068513"/>
        </p:xfrm>
        <a:graphic>
          <a:graphicData uri="http://schemas.openxmlformats.org/presentationml/2006/ole">
            <mc:AlternateContent xmlns:mc="http://schemas.openxmlformats.org/markup-compatibility/2006">
              <mc:Choice xmlns:v="urn:schemas-microsoft-com:vml" Requires="v">
                <p:oleObj spid="_x0000_s48183" name="CS ChemDraw Drawing" r:id="rId8" imgW="2616200" imgH="2463800" progId="ChemDraw.Document.6.0">
                  <p:embed/>
                </p:oleObj>
              </mc:Choice>
              <mc:Fallback>
                <p:oleObj name="CS ChemDraw Drawing" r:id="rId8" imgW="2616200" imgH="2463800" progId="ChemDraw.Document.6.0">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3429000"/>
                        <a:ext cx="2193925"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137" name="Rectangle 8"/>
          <p:cNvSpPr>
            <a:spLocks noChangeArrowheads="1"/>
          </p:cNvSpPr>
          <p:nvPr/>
        </p:nvSpPr>
        <p:spPr bwMode="auto">
          <a:xfrm>
            <a:off x="3124200" y="3276600"/>
            <a:ext cx="5105400" cy="25146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48138" name="Picture 10" descr="question"/>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834D12B-425B-4FC9-8F5A-434D6D1D15A8}" type="slidenum">
              <a:rPr lang="en-US" altLang="en-US" sz="1000"/>
              <a:pPr>
                <a:spcBef>
                  <a:spcPct val="0"/>
                </a:spcBef>
                <a:buFontTx/>
                <a:buNone/>
              </a:pPr>
              <a:t>31</a:t>
            </a:fld>
            <a:endParaRPr lang="en-US" altLang="en-US" sz="1000"/>
          </a:p>
        </p:txBody>
      </p:sp>
      <p:sp>
        <p:nvSpPr>
          <p:cNvPr id="49156" name="Rectangle 2"/>
          <p:cNvSpPr>
            <a:spLocks noGrp="1" noChangeArrowheads="1"/>
          </p:cNvSpPr>
          <p:nvPr>
            <p:ph type="title"/>
          </p:nvPr>
        </p:nvSpPr>
        <p:spPr/>
        <p:txBody>
          <a:bodyPr/>
          <a:lstStyle/>
          <a:p>
            <a:pPr eaLnBrk="1" hangingPunct="1">
              <a:spcBef>
                <a:spcPct val="20000"/>
              </a:spcBef>
            </a:pPr>
            <a:r>
              <a:rPr lang="en-US" altLang="en-US" smtClean="0"/>
              <a:t>Ionic Compounds Containing Polyatomic Ions</a:t>
            </a:r>
          </a:p>
        </p:txBody>
      </p:sp>
      <p:sp>
        <p:nvSpPr>
          <p:cNvPr id="49157" name="Rectangle 3"/>
          <p:cNvSpPr>
            <a:spLocks noGrp="1" noChangeArrowheads="1"/>
          </p:cNvSpPr>
          <p:nvPr>
            <p:ph type="body" idx="1"/>
          </p:nvPr>
        </p:nvSpPr>
        <p:spPr>
          <a:xfrm>
            <a:off x="457200" y="1752600"/>
            <a:ext cx="8229600" cy="1373188"/>
          </a:xfrm>
        </p:spPr>
        <p:txBody>
          <a:bodyPr/>
          <a:lstStyle/>
          <a:p>
            <a:pPr marL="347663" indent="-347663" eaLnBrk="1" hangingPunct="1"/>
            <a:r>
              <a:rPr lang="en-US" altLang="en-US" sz="2800" dirty="0" smtClean="0">
                <a:solidFill>
                  <a:srgbClr val="FF0000"/>
                </a:solidFill>
              </a:rPr>
              <a:t>Covalent bonding exists </a:t>
            </a:r>
            <a:r>
              <a:rPr lang="en-US" altLang="en-US" sz="2800" dirty="0" smtClean="0"/>
              <a:t>within the </a:t>
            </a:r>
            <a:r>
              <a:rPr lang="en-US" altLang="en-US" sz="2800" dirty="0" smtClean="0">
                <a:solidFill>
                  <a:srgbClr val="FF0000"/>
                </a:solidFill>
              </a:rPr>
              <a:t>polyatomic ion </a:t>
            </a:r>
            <a:r>
              <a:rPr lang="en-US" altLang="en-US" sz="2800" dirty="0" smtClean="0"/>
              <a:t>and </a:t>
            </a:r>
            <a:r>
              <a:rPr lang="en-US" altLang="en-US" sz="2800" dirty="0" smtClean="0">
                <a:solidFill>
                  <a:schemeClr val="accent2"/>
                </a:solidFill>
              </a:rPr>
              <a:t>ionic bonding </a:t>
            </a:r>
            <a:r>
              <a:rPr lang="en-US" altLang="en-US" sz="2800" dirty="0" smtClean="0"/>
              <a:t>exists between it and </a:t>
            </a:r>
            <a:r>
              <a:rPr lang="en-US" altLang="en-US" sz="2800" dirty="0" smtClean="0">
                <a:solidFill>
                  <a:schemeClr val="accent2"/>
                </a:solidFill>
              </a:rPr>
              <a:t>ions of opposite charge</a:t>
            </a:r>
            <a:r>
              <a:rPr lang="en-US" altLang="en-US" sz="2800" dirty="0" smtClean="0"/>
              <a:t>.</a:t>
            </a:r>
          </a:p>
        </p:txBody>
      </p:sp>
      <p:sp>
        <p:nvSpPr>
          <p:cNvPr id="49158"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7F88E89-5175-48DF-9B10-13D139596240}" type="slidenum">
              <a:rPr lang="en-US" altLang="en-US" sz="1000"/>
              <a:pPr>
                <a:spcBef>
                  <a:spcPct val="0"/>
                </a:spcBef>
                <a:buFontTx/>
                <a:buNone/>
              </a:pPr>
              <a:t>32</a:t>
            </a:fld>
            <a:endParaRPr lang="en-US" altLang="en-US" sz="1000"/>
          </a:p>
        </p:txBody>
      </p:sp>
      <p:sp>
        <p:nvSpPr>
          <p:cNvPr id="50180" name="Rectangle 2"/>
          <p:cNvSpPr>
            <a:spLocks noGrp="1" noChangeArrowheads="1"/>
          </p:cNvSpPr>
          <p:nvPr>
            <p:ph type="title"/>
          </p:nvPr>
        </p:nvSpPr>
        <p:spPr/>
        <p:txBody>
          <a:bodyPr/>
          <a:lstStyle/>
          <a:p>
            <a:pPr eaLnBrk="1" hangingPunct="1">
              <a:spcBef>
                <a:spcPct val="20000"/>
              </a:spcBef>
            </a:pPr>
            <a:r>
              <a:rPr lang="en-US" altLang="en-US" smtClean="0"/>
              <a:t>Lewis Structure of Potassium Sulfate</a:t>
            </a:r>
          </a:p>
        </p:txBody>
      </p:sp>
      <p:sp>
        <p:nvSpPr>
          <p:cNvPr id="50181" name="Rectangle 3"/>
          <p:cNvSpPr>
            <a:spLocks noGrp="1" noChangeArrowheads="1"/>
          </p:cNvSpPr>
          <p:nvPr>
            <p:ph type="body" idx="1"/>
          </p:nvPr>
        </p:nvSpPr>
        <p:spPr>
          <a:xfrm>
            <a:off x="457200" y="4011613"/>
            <a:ext cx="8229600" cy="2312987"/>
          </a:xfrm>
        </p:spPr>
        <p:txBody>
          <a:bodyPr/>
          <a:lstStyle/>
          <a:p>
            <a:pPr marL="347663" indent="-347663" eaLnBrk="1" hangingPunct="1"/>
            <a:r>
              <a:rPr lang="en-US" altLang="en-US" sz="2800" dirty="0" smtClean="0">
                <a:solidFill>
                  <a:srgbClr val="C00000"/>
                </a:solidFill>
              </a:rPr>
              <a:t>Polyatomic ion charge </a:t>
            </a:r>
            <a:r>
              <a:rPr lang="en-US" altLang="en-US" sz="2800" dirty="0" smtClean="0"/>
              <a:t>is not localized on a particular atom but rather is </a:t>
            </a:r>
            <a:r>
              <a:rPr lang="en-US" altLang="en-US" sz="2800" dirty="0" smtClean="0">
                <a:solidFill>
                  <a:srgbClr val="C00000"/>
                </a:solidFill>
              </a:rPr>
              <a:t>associated with the ion as a whole</a:t>
            </a:r>
            <a:r>
              <a:rPr lang="en-US" altLang="en-US" sz="2800" dirty="0" smtClean="0"/>
              <a:t>.</a:t>
            </a:r>
          </a:p>
          <a:p>
            <a:pPr marL="347663" indent="-347663" eaLnBrk="1" hangingPunct="1"/>
            <a:r>
              <a:rPr lang="en-US" altLang="en-US" sz="2800" dirty="0" smtClean="0"/>
              <a:t>It is customary to use brackets and show </a:t>
            </a:r>
            <a:r>
              <a:rPr lang="en-US" altLang="en-US" sz="2800" dirty="0" smtClean="0">
                <a:solidFill>
                  <a:srgbClr val="C00000"/>
                </a:solidFill>
              </a:rPr>
              <a:t>ionic charge outside the brackets</a:t>
            </a:r>
            <a:r>
              <a:rPr lang="en-US" altLang="en-US" sz="2800" dirty="0" smtClean="0"/>
              <a:t>.</a:t>
            </a:r>
          </a:p>
        </p:txBody>
      </p:sp>
      <p:sp>
        <p:nvSpPr>
          <p:cNvPr id="5018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50183" name="Picture 8" descr="05unf3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5725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1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56C3D1-D6BD-490D-8EA2-14A71F0F07F9}" type="slidenum">
              <a:rPr lang="en-US" altLang="en-US" sz="1000"/>
              <a:pPr>
                <a:spcBef>
                  <a:spcPct val="0"/>
                </a:spcBef>
                <a:buFontTx/>
                <a:buNone/>
              </a:pPr>
              <a:t>33</a:t>
            </a:fld>
            <a:endParaRPr lang="en-US" altLang="en-US" sz="1000"/>
          </a:p>
        </p:txBody>
      </p:sp>
      <p:sp>
        <p:nvSpPr>
          <p:cNvPr id="51204" name="Rectangle 2"/>
          <p:cNvSpPr>
            <a:spLocks noGrp="1" noChangeArrowheads="1"/>
          </p:cNvSpPr>
          <p:nvPr>
            <p:ph type="body" idx="1"/>
          </p:nvPr>
        </p:nvSpPr>
        <p:spPr>
          <a:xfrm>
            <a:off x="457200" y="1752600"/>
            <a:ext cx="8229600" cy="1885950"/>
          </a:xfrm>
        </p:spPr>
        <p:txBody>
          <a:bodyPr/>
          <a:lstStyle/>
          <a:p>
            <a:pPr eaLnBrk="1" hangingPunct="1"/>
            <a:r>
              <a:rPr lang="en-US" altLang="en-US" sz="2800" dirty="0" smtClean="0"/>
              <a:t>A description of the t</a:t>
            </a:r>
            <a:r>
              <a:rPr lang="en-US" altLang="en-US" sz="2800" dirty="0" smtClean="0">
                <a:solidFill>
                  <a:srgbClr val="C00000"/>
                </a:solidFill>
              </a:rPr>
              <a:t>hree-dimensional arrangement</a:t>
            </a:r>
            <a:r>
              <a:rPr lang="en-US" altLang="en-US" sz="2800" dirty="0" smtClean="0"/>
              <a:t> of </a:t>
            </a:r>
            <a:r>
              <a:rPr lang="en-US" altLang="en-US" sz="2800" dirty="0" smtClean="0">
                <a:solidFill>
                  <a:srgbClr val="C00000"/>
                </a:solidFill>
              </a:rPr>
              <a:t>atoms</a:t>
            </a:r>
            <a:r>
              <a:rPr lang="en-US" altLang="en-US" sz="2800" dirty="0" smtClean="0"/>
              <a:t> within a </a:t>
            </a:r>
            <a:r>
              <a:rPr lang="en-US" altLang="en-US" sz="2800" dirty="0" smtClean="0">
                <a:solidFill>
                  <a:srgbClr val="C00000"/>
                </a:solidFill>
              </a:rPr>
              <a:t>molecule</a:t>
            </a:r>
            <a:r>
              <a:rPr lang="en-US" altLang="en-US" sz="2800" dirty="0" smtClean="0"/>
              <a:t>.</a:t>
            </a:r>
          </a:p>
          <a:p>
            <a:pPr eaLnBrk="1" hangingPunct="1"/>
            <a:r>
              <a:rPr lang="en-US" altLang="en-US" sz="2800" dirty="0" smtClean="0"/>
              <a:t>An </a:t>
            </a:r>
            <a:r>
              <a:rPr lang="en-US" altLang="en-US" sz="2800" dirty="0" smtClean="0">
                <a:solidFill>
                  <a:srgbClr val="C00000"/>
                </a:solidFill>
              </a:rPr>
              <a:t>important factor </a:t>
            </a:r>
            <a:r>
              <a:rPr lang="en-US" altLang="en-US" sz="2800" dirty="0" smtClean="0"/>
              <a:t>in determining the </a:t>
            </a:r>
            <a:r>
              <a:rPr lang="en-US" altLang="en-US" sz="2800" dirty="0" smtClean="0">
                <a:solidFill>
                  <a:srgbClr val="C00000"/>
                </a:solidFill>
              </a:rPr>
              <a:t>physical and chemical properties of a substance</a:t>
            </a:r>
            <a:r>
              <a:rPr lang="en-US" altLang="en-US" sz="2800" dirty="0" smtClean="0"/>
              <a:t>.</a:t>
            </a:r>
          </a:p>
        </p:txBody>
      </p:sp>
      <p:sp>
        <p:nvSpPr>
          <p:cNvPr id="51205" name="Rectangle 3"/>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22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6D5F70A-683E-4208-B2AE-7D29E863A261}" type="slidenum">
              <a:rPr lang="en-US" altLang="en-US" sz="1000"/>
              <a:pPr>
                <a:spcBef>
                  <a:spcPct val="0"/>
                </a:spcBef>
                <a:buFontTx/>
                <a:buNone/>
              </a:pPr>
              <a:t>34</a:t>
            </a:fld>
            <a:endParaRPr lang="en-US" altLang="en-US" sz="1000"/>
          </a:p>
        </p:txBody>
      </p:sp>
      <p:sp>
        <p:nvSpPr>
          <p:cNvPr id="52228" name="Rectangle 2"/>
          <p:cNvSpPr>
            <a:spLocks noGrp="1" noChangeArrowheads="1"/>
          </p:cNvSpPr>
          <p:nvPr>
            <p:ph type="title"/>
          </p:nvPr>
        </p:nvSpPr>
        <p:spPr/>
        <p:txBody>
          <a:bodyPr/>
          <a:lstStyle/>
          <a:p>
            <a:pPr eaLnBrk="1" hangingPunct="1">
              <a:spcBef>
                <a:spcPct val="20000"/>
              </a:spcBef>
            </a:pPr>
            <a:r>
              <a:rPr lang="en-US" altLang="en-US" smtClean="0"/>
              <a:t>VSEPR Theory</a:t>
            </a:r>
          </a:p>
        </p:txBody>
      </p:sp>
      <p:sp>
        <p:nvSpPr>
          <p:cNvPr id="52229" name="Rectangle 3"/>
          <p:cNvSpPr>
            <a:spLocks noGrp="1" noChangeArrowheads="1"/>
          </p:cNvSpPr>
          <p:nvPr>
            <p:ph type="body" idx="1"/>
          </p:nvPr>
        </p:nvSpPr>
        <p:spPr>
          <a:xfrm>
            <a:off x="457200" y="1752600"/>
            <a:ext cx="8229600" cy="3252788"/>
          </a:xfrm>
        </p:spPr>
        <p:txBody>
          <a:bodyPr/>
          <a:lstStyle/>
          <a:p>
            <a:pPr eaLnBrk="1" hangingPunct="1"/>
            <a:r>
              <a:rPr lang="en-US" altLang="en-US" sz="2800" dirty="0" smtClean="0"/>
              <a:t>VSEPR: </a:t>
            </a:r>
            <a:r>
              <a:rPr lang="en-US" altLang="en-US" sz="2800" dirty="0" smtClean="0">
                <a:solidFill>
                  <a:srgbClr val="FF0000"/>
                </a:solidFill>
              </a:rPr>
              <a:t>Valence Shell Electron-Pair Repulsion</a:t>
            </a:r>
            <a:r>
              <a:rPr lang="en-US" altLang="en-US" sz="2800" dirty="0" smtClean="0"/>
              <a:t>.</a:t>
            </a:r>
          </a:p>
          <a:p>
            <a:pPr eaLnBrk="1" hangingPunct="1"/>
            <a:r>
              <a:rPr lang="en-US" altLang="en-US" sz="2800" dirty="0" smtClean="0"/>
              <a:t>A set of procedures for </a:t>
            </a:r>
            <a:r>
              <a:rPr lang="en-US" altLang="en-US" sz="2800" dirty="0" smtClean="0">
                <a:solidFill>
                  <a:srgbClr val="FF0000"/>
                </a:solidFill>
              </a:rPr>
              <a:t>predicting</a:t>
            </a:r>
            <a:r>
              <a:rPr lang="en-US" altLang="en-US" sz="2800" dirty="0" smtClean="0"/>
              <a:t> the </a:t>
            </a:r>
            <a:r>
              <a:rPr lang="en-US" altLang="en-US" sz="2800" dirty="0" smtClean="0">
                <a:solidFill>
                  <a:srgbClr val="FF0000"/>
                </a:solidFill>
              </a:rPr>
              <a:t>molecular geometry</a:t>
            </a:r>
            <a:r>
              <a:rPr lang="en-US" altLang="en-US" sz="2800" dirty="0" smtClean="0"/>
              <a:t> of a molecule </a:t>
            </a:r>
            <a:r>
              <a:rPr lang="en-US" altLang="en-US" sz="2800" dirty="0" smtClean="0">
                <a:solidFill>
                  <a:srgbClr val="FF0000"/>
                </a:solidFill>
              </a:rPr>
              <a:t>using</a:t>
            </a:r>
            <a:r>
              <a:rPr lang="en-US" altLang="en-US" sz="2800" dirty="0" smtClean="0"/>
              <a:t> the information contained in the molecule</a:t>
            </a:r>
            <a:r>
              <a:rPr lang="ja-JP" altLang="en-US" sz="2800" dirty="0" smtClean="0"/>
              <a:t>’</a:t>
            </a:r>
            <a:r>
              <a:rPr lang="en-US" altLang="ja-JP" sz="2800" dirty="0" smtClean="0"/>
              <a:t>s </a:t>
            </a:r>
            <a:r>
              <a:rPr lang="en-US" altLang="ja-JP" sz="2800" dirty="0" smtClean="0">
                <a:solidFill>
                  <a:srgbClr val="FF0000"/>
                </a:solidFill>
              </a:rPr>
              <a:t>Lewis structure</a:t>
            </a:r>
            <a:r>
              <a:rPr lang="en-US" altLang="ja-JP" sz="2800" dirty="0" smtClean="0"/>
              <a:t>.</a:t>
            </a:r>
          </a:p>
          <a:p>
            <a:pPr eaLnBrk="1" hangingPunct="1"/>
            <a:r>
              <a:rPr lang="en-US" altLang="en-US" sz="2800" dirty="0" smtClean="0"/>
              <a:t>The </a:t>
            </a:r>
            <a:r>
              <a:rPr lang="en-US" altLang="en-US" sz="2800" dirty="0" smtClean="0">
                <a:solidFill>
                  <a:srgbClr val="FF0000"/>
                </a:solidFill>
              </a:rPr>
              <a:t>structure</a:t>
            </a:r>
            <a:r>
              <a:rPr lang="en-US" altLang="en-US" sz="2800" dirty="0" smtClean="0"/>
              <a:t> around a given atom is </a:t>
            </a:r>
            <a:r>
              <a:rPr lang="en-US" altLang="en-US" sz="2800" dirty="0" smtClean="0">
                <a:solidFill>
                  <a:srgbClr val="FF0000"/>
                </a:solidFill>
              </a:rPr>
              <a:t>determined</a:t>
            </a:r>
            <a:r>
              <a:rPr lang="en-US" altLang="en-US" sz="2800" dirty="0" smtClean="0"/>
              <a:t> principally by </a:t>
            </a:r>
            <a:r>
              <a:rPr lang="en-US" altLang="en-US" sz="2800" dirty="0" smtClean="0">
                <a:solidFill>
                  <a:srgbClr val="FF0000"/>
                </a:solidFill>
              </a:rPr>
              <a:t>minimizing electron pair </a:t>
            </a:r>
            <a:r>
              <a:rPr lang="en-US" altLang="en-US" sz="2800" dirty="0" smtClean="0"/>
              <a:t>repulsions.</a:t>
            </a:r>
          </a:p>
        </p:txBody>
      </p:sp>
      <p:sp>
        <p:nvSpPr>
          <p:cNvPr id="52230"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3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02D65E2-0443-46C1-ABAA-6A9A8BF00053}" type="slidenum">
              <a:rPr lang="en-US" altLang="en-US" sz="1000"/>
              <a:pPr>
                <a:spcBef>
                  <a:spcPct val="0"/>
                </a:spcBef>
                <a:buFontTx/>
                <a:buNone/>
              </a:pPr>
              <a:t>35</a:t>
            </a:fld>
            <a:endParaRPr lang="en-US" altLang="en-US" sz="1000"/>
          </a:p>
        </p:txBody>
      </p:sp>
      <p:sp>
        <p:nvSpPr>
          <p:cNvPr id="53252" name="Rectangle 2"/>
          <p:cNvSpPr>
            <a:spLocks noGrp="1" noChangeArrowheads="1"/>
          </p:cNvSpPr>
          <p:nvPr>
            <p:ph type="title"/>
          </p:nvPr>
        </p:nvSpPr>
        <p:spPr/>
        <p:txBody>
          <a:bodyPr/>
          <a:lstStyle/>
          <a:p>
            <a:pPr eaLnBrk="1" hangingPunct="1">
              <a:spcBef>
                <a:spcPct val="20000"/>
              </a:spcBef>
            </a:pPr>
            <a:r>
              <a:rPr lang="en-US" altLang="en-US" smtClean="0"/>
              <a:t>VSEPR Electron Group</a:t>
            </a:r>
          </a:p>
        </p:txBody>
      </p:sp>
      <p:sp>
        <p:nvSpPr>
          <p:cNvPr id="53253" name="Rectangle 3"/>
          <p:cNvSpPr>
            <a:spLocks noGrp="1" noChangeArrowheads="1"/>
          </p:cNvSpPr>
          <p:nvPr>
            <p:ph type="body" idx="1"/>
          </p:nvPr>
        </p:nvSpPr>
        <p:spPr>
          <a:xfrm>
            <a:off x="457200" y="1752600"/>
            <a:ext cx="8229600" cy="3167063"/>
          </a:xfrm>
        </p:spPr>
        <p:txBody>
          <a:bodyPr/>
          <a:lstStyle/>
          <a:p>
            <a:pPr eaLnBrk="1" hangingPunct="1"/>
            <a:r>
              <a:rPr lang="en-US" altLang="en-US" sz="2800" dirty="0" smtClean="0"/>
              <a:t>A </a:t>
            </a:r>
            <a:r>
              <a:rPr lang="en-US" altLang="en-US" sz="2800" dirty="0" smtClean="0">
                <a:solidFill>
                  <a:srgbClr val="C00000"/>
                </a:solidFill>
              </a:rPr>
              <a:t>collection of valence electrons </a:t>
            </a:r>
            <a:r>
              <a:rPr lang="en-US" altLang="en-US" sz="2800" dirty="0" smtClean="0"/>
              <a:t>present in a localized region about the </a:t>
            </a:r>
            <a:r>
              <a:rPr lang="en-US" altLang="en-US" sz="2800" dirty="0" smtClean="0">
                <a:solidFill>
                  <a:srgbClr val="C00000"/>
                </a:solidFill>
              </a:rPr>
              <a:t>central atom </a:t>
            </a:r>
            <a:r>
              <a:rPr lang="en-US" altLang="en-US" sz="2800" dirty="0" smtClean="0"/>
              <a:t>in a molecule.</a:t>
            </a:r>
          </a:p>
          <a:p>
            <a:pPr eaLnBrk="1" hangingPunct="1"/>
            <a:r>
              <a:rPr lang="en-US" altLang="en-US" sz="2800" dirty="0" smtClean="0"/>
              <a:t>The </a:t>
            </a:r>
            <a:r>
              <a:rPr lang="en-US" altLang="en-US" sz="2800" dirty="0" smtClean="0">
                <a:solidFill>
                  <a:srgbClr val="C00000"/>
                </a:solidFill>
              </a:rPr>
              <a:t>four electrons </a:t>
            </a:r>
            <a:r>
              <a:rPr lang="en-US" altLang="en-US" sz="2800" dirty="0" smtClean="0"/>
              <a:t>in a </a:t>
            </a:r>
            <a:r>
              <a:rPr lang="en-US" altLang="en-US" sz="2800" dirty="0" smtClean="0">
                <a:solidFill>
                  <a:srgbClr val="C00000"/>
                </a:solidFill>
              </a:rPr>
              <a:t>double bond </a:t>
            </a:r>
            <a:r>
              <a:rPr lang="en-US" altLang="en-US" sz="2800" dirty="0" smtClean="0"/>
              <a:t>or the </a:t>
            </a:r>
            <a:r>
              <a:rPr lang="en-US" altLang="en-US" sz="2800" dirty="0" smtClean="0">
                <a:solidFill>
                  <a:schemeClr val="accent2"/>
                </a:solidFill>
              </a:rPr>
              <a:t>six electrons</a:t>
            </a:r>
            <a:r>
              <a:rPr lang="en-US" altLang="en-US" sz="2800" dirty="0" smtClean="0"/>
              <a:t> in a </a:t>
            </a:r>
            <a:r>
              <a:rPr lang="en-US" altLang="en-US" sz="2800" dirty="0" smtClean="0">
                <a:solidFill>
                  <a:schemeClr val="accent2"/>
                </a:solidFill>
              </a:rPr>
              <a:t>triple bond </a:t>
            </a:r>
            <a:r>
              <a:rPr lang="en-US" altLang="en-US" sz="2800" dirty="0" smtClean="0"/>
              <a:t>are localized in the region between two bonded atoms in a manner similar to the </a:t>
            </a:r>
            <a:r>
              <a:rPr lang="en-US" altLang="en-US" sz="2800" dirty="0" smtClean="0">
                <a:solidFill>
                  <a:srgbClr val="FF0000"/>
                </a:solidFill>
              </a:rPr>
              <a:t>two electrons </a:t>
            </a:r>
            <a:r>
              <a:rPr lang="en-US" altLang="en-US" sz="2800" dirty="0" smtClean="0"/>
              <a:t>of a </a:t>
            </a:r>
            <a:r>
              <a:rPr lang="en-US" altLang="en-US" sz="2800" dirty="0" smtClean="0">
                <a:solidFill>
                  <a:srgbClr val="FF0000"/>
                </a:solidFill>
              </a:rPr>
              <a:t>single bond</a:t>
            </a:r>
            <a:r>
              <a:rPr lang="en-US" altLang="en-US" sz="2800" dirty="0" smtClean="0"/>
              <a:t>.</a:t>
            </a:r>
          </a:p>
        </p:txBody>
      </p:sp>
      <p:sp>
        <p:nvSpPr>
          <p:cNvPr id="53254"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42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0443E2B-25EB-4FCB-9B81-E2007BCD2A7A}" type="slidenum">
              <a:rPr lang="en-US" altLang="en-US" sz="1000"/>
              <a:pPr>
                <a:spcBef>
                  <a:spcPct val="0"/>
                </a:spcBef>
                <a:buFontTx/>
                <a:buNone/>
              </a:pPr>
              <a:t>36</a:t>
            </a:fld>
            <a:endParaRPr lang="en-US" altLang="en-US" sz="1000"/>
          </a:p>
        </p:txBody>
      </p:sp>
      <p:sp>
        <p:nvSpPr>
          <p:cNvPr id="54276" name="Rectangle 2"/>
          <p:cNvSpPr>
            <a:spLocks noGrp="1" noChangeArrowheads="1"/>
          </p:cNvSpPr>
          <p:nvPr>
            <p:ph type="title"/>
          </p:nvPr>
        </p:nvSpPr>
        <p:spPr/>
        <p:txBody>
          <a:bodyPr/>
          <a:lstStyle/>
          <a:p>
            <a:pPr eaLnBrk="1" hangingPunct="1">
              <a:spcBef>
                <a:spcPct val="20000"/>
              </a:spcBef>
            </a:pPr>
            <a:r>
              <a:rPr lang="en-US" altLang="en-US" smtClean="0"/>
              <a:t>Steps to Apply the VSEPR Model</a:t>
            </a:r>
          </a:p>
        </p:txBody>
      </p:sp>
      <p:sp>
        <p:nvSpPr>
          <p:cNvPr id="54277" name="Rectangle 3"/>
          <p:cNvSpPr>
            <a:spLocks noGrp="1" noChangeArrowheads="1"/>
          </p:cNvSpPr>
          <p:nvPr>
            <p:ph type="body" idx="1"/>
          </p:nvPr>
        </p:nvSpPr>
        <p:spPr>
          <a:xfrm>
            <a:off x="457200" y="1752600"/>
            <a:ext cx="8229600" cy="1373188"/>
          </a:xfrm>
        </p:spPr>
        <p:txBody>
          <a:bodyPr/>
          <a:lstStyle/>
          <a:p>
            <a:pPr marL="347663" indent="-347663" eaLnBrk="1" hangingPunct="1">
              <a:buFontTx/>
              <a:buAutoNum type="arabicPeriod"/>
            </a:pPr>
            <a:r>
              <a:rPr lang="en-US" altLang="en-US" sz="2800" dirty="0" smtClean="0">
                <a:solidFill>
                  <a:srgbClr val="669900"/>
                </a:solidFill>
              </a:rPr>
              <a:t>Draw the a </a:t>
            </a:r>
            <a:r>
              <a:rPr lang="en-US" altLang="en-US" sz="2800" dirty="0" smtClean="0">
                <a:solidFill>
                  <a:srgbClr val="FF0000"/>
                </a:solidFill>
              </a:rPr>
              <a:t>Lewis structure </a:t>
            </a:r>
            <a:r>
              <a:rPr lang="en-US" altLang="en-US" sz="2800" dirty="0" smtClean="0">
                <a:solidFill>
                  <a:srgbClr val="669900"/>
                </a:solidFill>
              </a:rPr>
              <a:t>for the molecule and identify the specific atom for which </a:t>
            </a:r>
            <a:r>
              <a:rPr lang="en-US" altLang="en-US" sz="2800" dirty="0" smtClean="0">
                <a:solidFill>
                  <a:srgbClr val="FF0000"/>
                </a:solidFill>
              </a:rPr>
              <a:t>geometrical information</a:t>
            </a:r>
            <a:r>
              <a:rPr lang="en-US" altLang="en-US" sz="2800" dirty="0" smtClean="0">
                <a:solidFill>
                  <a:srgbClr val="669900"/>
                </a:solidFill>
              </a:rPr>
              <a:t> is desired (usually central atom).</a:t>
            </a:r>
          </a:p>
        </p:txBody>
      </p:sp>
      <p:sp>
        <p:nvSpPr>
          <p:cNvPr id="54278"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5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4C36355-27C2-45DC-A116-86460A8686BF}" type="slidenum">
              <a:rPr lang="en-US" altLang="en-US" sz="1000"/>
              <a:pPr>
                <a:spcBef>
                  <a:spcPct val="0"/>
                </a:spcBef>
                <a:buFontTx/>
                <a:buNone/>
              </a:pPr>
              <a:t>37</a:t>
            </a:fld>
            <a:endParaRPr lang="en-US" altLang="en-US" sz="1000"/>
          </a:p>
        </p:txBody>
      </p:sp>
      <p:sp>
        <p:nvSpPr>
          <p:cNvPr id="55300" name="Rectangle 2"/>
          <p:cNvSpPr>
            <a:spLocks noGrp="1" noChangeArrowheads="1"/>
          </p:cNvSpPr>
          <p:nvPr>
            <p:ph type="title"/>
          </p:nvPr>
        </p:nvSpPr>
        <p:spPr/>
        <p:txBody>
          <a:bodyPr/>
          <a:lstStyle/>
          <a:p>
            <a:pPr eaLnBrk="1" hangingPunct="1">
              <a:spcBef>
                <a:spcPct val="20000"/>
              </a:spcBef>
            </a:pPr>
            <a:r>
              <a:rPr lang="en-US" altLang="en-US" smtClean="0"/>
              <a:t>Steps to Apply the VSEPR Model</a:t>
            </a:r>
          </a:p>
        </p:txBody>
      </p:sp>
      <p:sp>
        <p:nvSpPr>
          <p:cNvPr id="55301" name="Rectangle 3"/>
          <p:cNvSpPr>
            <a:spLocks noGrp="1" noChangeArrowheads="1"/>
          </p:cNvSpPr>
          <p:nvPr>
            <p:ph type="body" idx="1"/>
          </p:nvPr>
        </p:nvSpPr>
        <p:spPr>
          <a:xfrm>
            <a:off x="457200" y="1752600"/>
            <a:ext cx="8229600" cy="4106863"/>
          </a:xfrm>
        </p:spPr>
        <p:txBody>
          <a:bodyPr/>
          <a:lstStyle/>
          <a:p>
            <a:pPr marL="347663" indent="-347663" eaLnBrk="1" hangingPunct="1">
              <a:buFontTx/>
              <a:buAutoNum type="arabicPeriod" startAt="2"/>
            </a:pPr>
            <a:r>
              <a:rPr lang="en-US" altLang="en-US" sz="2800" dirty="0" smtClean="0">
                <a:solidFill>
                  <a:srgbClr val="FF0000"/>
                </a:solidFill>
              </a:rPr>
              <a:t>Determine the number of VSEPR electron </a:t>
            </a:r>
            <a:r>
              <a:rPr lang="en-US" altLang="en-US" sz="2800" dirty="0" smtClean="0">
                <a:solidFill>
                  <a:srgbClr val="669900"/>
                </a:solidFill>
              </a:rPr>
              <a:t>groups present about the </a:t>
            </a:r>
            <a:r>
              <a:rPr lang="en-US" altLang="en-US" sz="2800" dirty="0" smtClean="0">
                <a:solidFill>
                  <a:srgbClr val="FF0000"/>
                </a:solidFill>
              </a:rPr>
              <a:t>central atom</a:t>
            </a:r>
            <a:r>
              <a:rPr lang="en-US" altLang="en-US" sz="2800" dirty="0" smtClean="0">
                <a:solidFill>
                  <a:srgbClr val="669900"/>
                </a:solidFill>
              </a:rPr>
              <a:t>.</a:t>
            </a:r>
          </a:p>
          <a:p>
            <a:pPr marL="798513" lvl="1" indent="-333375" eaLnBrk="1" hangingPunct="1">
              <a:buFontTx/>
              <a:buAutoNum type="alphaLcPeriod"/>
            </a:pPr>
            <a:r>
              <a:rPr lang="en-US" altLang="en-US" sz="2800" dirty="0" smtClean="0">
                <a:solidFill>
                  <a:srgbClr val="FF0000"/>
                </a:solidFill>
              </a:rPr>
              <a:t>No distinction </a:t>
            </a:r>
            <a:r>
              <a:rPr lang="en-US" altLang="en-US" sz="2800" dirty="0" smtClean="0">
                <a:solidFill>
                  <a:srgbClr val="669900"/>
                </a:solidFill>
              </a:rPr>
              <a:t>is made </a:t>
            </a:r>
            <a:r>
              <a:rPr lang="en-US" altLang="en-US" sz="2800" dirty="0" smtClean="0">
                <a:solidFill>
                  <a:srgbClr val="FF0000"/>
                </a:solidFill>
              </a:rPr>
              <a:t>between bonding and nonbonding</a:t>
            </a:r>
            <a:r>
              <a:rPr lang="en-US" altLang="en-US" sz="2800" dirty="0" smtClean="0">
                <a:solidFill>
                  <a:srgbClr val="669900"/>
                </a:solidFill>
              </a:rPr>
              <a:t> electron groups. Both are counted.</a:t>
            </a:r>
          </a:p>
          <a:p>
            <a:pPr marL="798513" lvl="1" indent="-333375" eaLnBrk="1" hangingPunct="1">
              <a:buFontTx/>
              <a:buAutoNum type="alphaLcPeriod"/>
            </a:pPr>
            <a:r>
              <a:rPr lang="en-US" altLang="en-US" sz="2800" dirty="0" smtClean="0">
                <a:solidFill>
                  <a:srgbClr val="FF0000"/>
                </a:solidFill>
              </a:rPr>
              <a:t>Single</a:t>
            </a:r>
            <a:r>
              <a:rPr lang="en-US" altLang="en-US" sz="2800" dirty="0" smtClean="0">
                <a:solidFill>
                  <a:srgbClr val="669900"/>
                </a:solidFill>
              </a:rPr>
              <a:t>, </a:t>
            </a:r>
            <a:r>
              <a:rPr lang="en-US" altLang="en-US" sz="2800" dirty="0" smtClean="0">
                <a:solidFill>
                  <a:srgbClr val="FF0000"/>
                </a:solidFill>
              </a:rPr>
              <a:t>double</a:t>
            </a:r>
            <a:r>
              <a:rPr lang="en-US" altLang="en-US" sz="2800" dirty="0" smtClean="0">
                <a:solidFill>
                  <a:srgbClr val="669900"/>
                </a:solidFill>
              </a:rPr>
              <a:t>, and </a:t>
            </a:r>
            <a:r>
              <a:rPr lang="en-US" altLang="en-US" sz="2800" dirty="0" smtClean="0">
                <a:solidFill>
                  <a:srgbClr val="FF0000"/>
                </a:solidFill>
              </a:rPr>
              <a:t>triple</a:t>
            </a:r>
            <a:r>
              <a:rPr lang="en-US" altLang="en-US" sz="2800" dirty="0" smtClean="0">
                <a:solidFill>
                  <a:srgbClr val="669900"/>
                </a:solidFill>
              </a:rPr>
              <a:t> bonds are all counted equally as </a:t>
            </a:r>
            <a:r>
              <a:rPr lang="ja-JP" altLang="en-US" sz="2800" dirty="0" smtClean="0">
                <a:solidFill>
                  <a:srgbClr val="669900"/>
                </a:solidFill>
              </a:rPr>
              <a:t>“</a:t>
            </a:r>
            <a:r>
              <a:rPr lang="en-US" altLang="ja-JP" sz="2800" dirty="0" smtClean="0">
                <a:solidFill>
                  <a:srgbClr val="FF0000"/>
                </a:solidFill>
              </a:rPr>
              <a:t>one electron group</a:t>
            </a:r>
            <a:r>
              <a:rPr lang="ja-JP" altLang="en-US" sz="2800" dirty="0" smtClean="0">
                <a:solidFill>
                  <a:srgbClr val="669900"/>
                </a:solidFill>
              </a:rPr>
              <a:t>”</a:t>
            </a:r>
            <a:r>
              <a:rPr lang="en-US" altLang="ja-JP" sz="2800" dirty="0" smtClean="0">
                <a:solidFill>
                  <a:srgbClr val="669900"/>
                </a:solidFill>
              </a:rPr>
              <a:t> because each takes up only one region of </a:t>
            </a:r>
            <a:r>
              <a:rPr lang="en-US" altLang="ja-JP" sz="2800" dirty="0" smtClean="0">
                <a:solidFill>
                  <a:srgbClr val="FF0000"/>
                </a:solidFill>
              </a:rPr>
              <a:t>space</a:t>
            </a:r>
            <a:r>
              <a:rPr lang="en-US" altLang="ja-JP" sz="2800" dirty="0" smtClean="0">
                <a:solidFill>
                  <a:srgbClr val="669900"/>
                </a:solidFill>
              </a:rPr>
              <a:t> about a </a:t>
            </a:r>
            <a:r>
              <a:rPr lang="en-US" altLang="ja-JP" sz="2800" dirty="0" smtClean="0">
                <a:solidFill>
                  <a:srgbClr val="FF0000"/>
                </a:solidFill>
              </a:rPr>
              <a:t>central atom</a:t>
            </a:r>
            <a:r>
              <a:rPr lang="en-US" altLang="ja-JP" sz="2800" dirty="0" smtClean="0">
                <a:solidFill>
                  <a:srgbClr val="669900"/>
                </a:solidFill>
              </a:rPr>
              <a:t>.</a:t>
            </a:r>
            <a:endParaRPr lang="en-US" altLang="en-US" sz="2800" dirty="0" smtClean="0">
              <a:solidFill>
                <a:srgbClr val="669900"/>
              </a:solidFill>
            </a:endParaRPr>
          </a:p>
        </p:txBody>
      </p:sp>
      <p:sp>
        <p:nvSpPr>
          <p:cNvPr id="5530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50D1795-9B08-4C4D-8AF3-09679136E4EE}" type="slidenum">
              <a:rPr lang="en-US" altLang="en-US" sz="1000"/>
              <a:pPr>
                <a:spcBef>
                  <a:spcPct val="0"/>
                </a:spcBef>
                <a:buFontTx/>
                <a:buNone/>
              </a:pPr>
              <a:t>38</a:t>
            </a:fld>
            <a:endParaRPr lang="en-US" altLang="en-US" sz="1000"/>
          </a:p>
        </p:txBody>
      </p:sp>
      <p:sp>
        <p:nvSpPr>
          <p:cNvPr id="56324" name="Rectangle 2"/>
          <p:cNvSpPr>
            <a:spLocks noGrp="1" noChangeArrowheads="1"/>
          </p:cNvSpPr>
          <p:nvPr>
            <p:ph type="title"/>
          </p:nvPr>
        </p:nvSpPr>
        <p:spPr/>
        <p:txBody>
          <a:bodyPr/>
          <a:lstStyle/>
          <a:p>
            <a:pPr eaLnBrk="1" hangingPunct="1">
              <a:spcBef>
                <a:spcPct val="20000"/>
              </a:spcBef>
            </a:pPr>
            <a:r>
              <a:rPr lang="en-US" altLang="en-US" smtClean="0"/>
              <a:t>Steps to Apply the VSEPR Model</a:t>
            </a:r>
          </a:p>
        </p:txBody>
      </p:sp>
      <p:sp>
        <p:nvSpPr>
          <p:cNvPr id="56325" name="Rectangle 3"/>
          <p:cNvSpPr>
            <a:spLocks noGrp="1" noChangeArrowheads="1"/>
          </p:cNvSpPr>
          <p:nvPr>
            <p:ph type="body" idx="1"/>
          </p:nvPr>
        </p:nvSpPr>
        <p:spPr>
          <a:xfrm>
            <a:off x="457200" y="1752600"/>
            <a:ext cx="8229600" cy="1800225"/>
          </a:xfrm>
        </p:spPr>
        <p:txBody>
          <a:bodyPr/>
          <a:lstStyle/>
          <a:p>
            <a:pPr marL="347663" indent="-347663" eaLnBrk="1" hangingPunct="1">
              <a:buFontTx/>
              <a:buNone/>
            </a:pPr>
            <a:r>
              <a:rPr lang="en-US" altLang="en-US" sz="2800" dirty="0" smtClean="0">
                <a:solidFill>
                  <a:srgbClr val="669900"/>
                </a:solidFill>
              </a:rPr>
              <a:t>3.	Predict the </a:t>
            </a:r>
            <a:r>
              <a:rPr lang="en-US" altLang="en-US" sz="2800" dirty="0" smtClean="0">
                <a:solidFill>
                  <a:srgbClr val="FF0000"/>
                </a:solidFill>
              </a:rPr>
              <a:t>VSEPR electron group arrangement </a:t>
            </a:r>
            <a:r>
              <a:rPr lang="en-US" altLang="en-US" sz="2800" dirty="0" smtClean="0">
                <a:solidFill>
                  <a:srgbClr val="669900"/>
                </a:solidFill>
              </a:rPr>
              <a:t>about the atom by assuming that the </a:t>
            </a:r>
            <a:r>
              <a:rPr lang="en-US" altLang="en-US" sz="2800" dirty="0" smtClean="0">
                <a:solidFill>
                  <a:srgbClr val="FF0000"/>
                </a:solidFill>
              </a:rPr>
              <a:t>electron groups orient</a:t>
            </a:r>
            <a:r>
              <a:rPr lang="en-US" altLang="en-US" sz="2800" dirty="0" smtClean="0">
                <a:solidFill>
                  <a:srgbClr val="669900"/>
                </a:solidFill>
              </a:rPr>
              <a:t> themselves in a manner that </a:t>
            </a:r>
            <a:r>
              <a:rPr lang="en-US" altLang="en-US" sz="2800" dirty="0" smtClean="0">
                <a:solidFill>
                  <a:srgbClr val="FF0000"/>
                </a:solidFill>
              </a:rPr>
              <a:t>minimizes repulsions</a:t>
            </a:r>
            <a:r>
              <a:rPr lang="en-US" altLang="en-US" sz="2800" dirty="0" smtClean="0">
                <a:solidFill>
                  <a:srgbClr val="669900"/>
                </a:solidFill>
              </a:rPr>
              <a:t>.</a:t>
            </a:r>
          </a:p>
        </p:txBody>
      </p:sp>
      <p:sp>
        <p:nvSpPr>
          <p:cNvPr id="56326"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102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B390842-8743-4E78-BCC5-29496269B0E0}" type="slidenum">
              <a:rPr lang="en-US" altLang="en-US" sz="1000"/>
              <a:pPr>
                <a:spcBef>
                  <a:spcPct val="0"/>
                </a:spcBef>
                <a:buFontTx/>
                <a:buNone/>
              </a:pPr>
              <a:t>39</a:t>
            </a:fld>
            <a:endParaRPr lang="en-US" altLang="en-US" sz="1000"/>
          </a:p>
        </p:txBody>
      </p:sp>
      <p:sp>
        <p:nvSpPr>
          <p:cNvPr id="1029" name="Rectangle 2"/>
          <p:cNvSpPr>
            <a:spLocks noGrp="1" noChangeArrowheads="1"/>
          </p:cNvSpPr>
          <p:nvPr>
            <p:ph type="title"/>
          </p:nvPr>
        </p:nvSpPr>
        <p:spPr/>
        <p:txBody>
          <a:bodyPr/>
          <a:lstStyle/>
          <a:p>
            <a:pPr eaLnBrk="1" hangingPunct="1">
              <a:spcBef>
                <a:spcPct val="20000"/>
              </a:spcBef>
            </a:pPr>
            <a:r>
              <a:rPr lang="en-US" altLang="en-US" smtClean="0"/>
              <a:t>VSEPR: Two Electron Pairs</a:t>
            </a:r>
          </a:p>
        </p:txBody>
      </p:sp>
      <p:sp>
        <p:nvSpPr>
          <p:cNvPr id="1030" name="Rectangle 3"/>
          <p:cNvSpPr>
            <a:spLocks noChangeArrowheads="1"/>
          </p:cNvSpPr>
          <p:nvPr/>
        </p:nvSpPr>
        <p:spPr bwMode="auto">
          <a:xfrm>
            <a:off x="0" y="284162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7" name="Text Box 3"/>
          <p:cNvSpPr txBox="1">
            <a:spLocks noChangeArrowheads="1"/>
          </p:cNvSpPr>
          <p:nvPr/>
        </p:nvSpPr>
        <p:spPr bwMode="auto">
          <a:xfrm>
            <a:off x="0" y="5665788"/>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baseline="0" dirty="0" smtClean="0"/>
              <a:t>To play movie you must be in Slide Show Mode</a:t>
            </a:r>
            <a:endParaRPr lang="en-US" sz="1800" baseline="0" dirty="0" smtClean="0"/>
          </a:p>
          <a:p>
            <a:pPr algn="ctr">
              <a:defRPr/>
            </a:pPr>
            <a:r>
              <a:rPr lang="en-US" sz="1800" baseline="0" dirty="0" smtClean="0"/>
              <a:t>PC Users: Please wait for content to load, then click to play</a:t>
            </a:r>
          </a:p>
          <a:p>
            <a:pPr algn="ctr">
              <a:defRPr/>
            </a:pPr>
            <a:r>
              <a:rPr lang="en-US" sz="1800" baseline="0" dirty="0" smtClean="0"/>
              <a:t>Mac Users: </a:t>
            </a:r>
            <a:r>
              <a:rPr lang="en-US" sz="1800" b="1" u="sng" baseline="0" dirty="0" smtClean="0">
                <a:solidFill>
                  <a:srgbClr val="009999"/>
                </a:solidFill>
                <a:hlinkClick r:id="rId5" action="ppaction://hlinkfile"/>
              </a:rPr>
              <a:t>CLICK HERE</a:t>
            </a:r>
            <a:endParaRPr lang="en-US" sz="1800" b="1" baseline="0" dirty="0" smtClean="0"/>
          </a:p>
        </p:txBody>
      </p:sp>
    </p:spTree>
    <p:controls>
      <mc:AlternateContent xmlns:mc="http://schemas.openxmlformats.org/markup-compatibility/2006">
        <mc:Choice xmlns:v="urn:schemas-microsoft-com:vml" Requires="v">
          <p:control spid="1045" name="ShockwaveFlash1" r:id="rId2" imgW="1828800" imgH="1828800"/>
        </mc:Choice>
        <mc:Fallback>
          <p:control name="ShockwaveFlash1" r:id="rId2" imgW="1828800" imgH="1828800">
            <p:pic>
              <p:nvPicPr>
                <p:cNvPr id="1026" name="ShockwaveFlash1"/>
                <p:cNvPicPr preferRelativeResize="0">
                  <a:picLocks noChangeArrowheads="1" noChangeShapeType="1"/>
                </p:cNvPicPr>
                <p:nvPr/>
              </p:nvPicPr>
              <p:blipFill>
                <a:blip r:embed="rId6"/>
                <a:srcRect/>
                <a:stretch>
                  <a:fillRect/>
                </a:stretch>
              </p:blipFill>
              <p:spPr bwMode="auto">
                <a:xfrm>
                  <a:off x="1143000" y="1828800"/>
                  <a:ext cx="7086600" cy="3733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15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B03423A-0671-4470-9E36-DE88471D2739}" type="slidenum">
              <a:rPr lang="en-US" altLang="en-US" sz="1000"/>
              <a:pPr>
                <a:spcBef>
                  <a:spcPct val="0"/>
                </a:spcBef>
                <a:buFontTx/>
                <a:buNone/>
              </a:pPr>
              <a:t>4</a:t>
            </a:fld>
            <a:endParaRPr lang="en-US" altLang="en-US" sz="1000"/>
          </a:p>
        </p:txBody>
      </p:sp>
      <p:sp>
        <p:nvSpPr>
          <p:cNvPr id="21508" name="Rectangle 2"/>
          <p:cNvSpPr>
            <a:spLocks noGrp="1" noChangeArrowheads="1"/>
          </p:cNvSpPr>
          <p:nvPr>
            <p:ph type="title"/>
          </p:nvPr>
        </p:nvSpPr>
        <p:spPr/>
        <p:txBody>
          <a:bodyPr/>
          <a:lstStyle/>
          <a:p>
            <a:pPr eaLnBrk="1" hangingPunct="1">
              <a:spcBef>
                <a:spcPct val="20000"/>
              </a:spcBef>
            </a:pPr>
            <a:r>
              <a:rPr lang="en-US" altLang="en-US" smtClean="0"/>
              <a:t>Key Differences Between Ionic and Covalent Bonding</a:t>
            </a:r>
          </a:p>
        </p:txBody>
      </p:sp>
      <p:sp>
        <p:nvSpPr>
          <p:cNvPr id="21509" name="Rectangle 3"/>
          <p:cNvSpPr>
            <a:spLocks noGrp="1" noChangeArrowheads="1"/>
          </p:cNvSpPr>
          <p:nvPr>
            <p:ph type="body" idx="1"/>
          </p:nvPr>
        </p:nvSpPr>
        <p:spPr>
          <a:xfrm>
            <a:off x="457200" y="1752600"/>
            <a:ext cx="8229600" cy="3711785"/>
          </a:xfrm>
        </p:spPr>
        <p:txBody>
          <a:bodyPr/>
          <a:lstStyle/>
          <a:p>
            <a:pPr marL="347663" indent="-347663" eaLnBrk="1" hangingPunct="1">
              <a:buFontTx/>
              <a:buAutoNum type="arabicPeriod" startAt="4"/>
            </a:pPr>
            <a:r>
              <a:rPr lang="en-US" altLang="en-US" sz="2800" dirty="0" smtClean="0">
                <a:solidFill>
                  <a:srgbClr val="669900"/>
                </a:solidFill>
              </a:rPr>
              <a:t>All </a:t>
            </a:r>
            <a:r>
              <a:rPr lang="en-US" altLang="en-US" sz="2800" dirty="0" smtClean="0">
                <a:solidFill>
                  <a:srgbClr val="C00000"/>
                </a:solidFill>
              </a:rPr>
              <a:t>ionic compounds </a:t>
            </a:r>
            <a:r>
              <a:rPr lang="en-US" altLang="en-US" sz="2800" dirty="0" smtClean="0">
                <a:solidFill>
                  <a:srgbClr val="669900"/>
                </a:solidFill>
              </a:rPr>
              <a:t>are </a:t>
            </a:r>
            <a:r>
              <a:rPr lang="en-US" altLang="en-US" sz="2800" dirty="0" smtClean="0">
                <a:solidFill>
                  <a:srgbClr val="C00000"/>
                </a:solidFill>
              </a:rPr>
              <a:t>solids at room temperature</a:t>
            </a:r>
            <a:r>
              <a:rPr lang="en-US" altLang="en-US" sz="2800" dirty="0" smtClean="0">
                <a:solidFill>
                  <a:srgbClr val="669900"/>
                </a:solidFill>
              </a:rPr>
              <a:t>. </a:t>
            </a:r>
            <a:r>
              <a:rPr lang="en-US" altLang="en-US" sz="2800" dirty="0" smtClean="0">
                <a:solidFill>
                  <a:schemeClr val="accent2"/>
                </a:solidFill>
              </a:rPr>
              <a:t>Covalent compounds </a:t>
            </a:r>
            <a:r>
              <a:rPr lang="en-US" altLang="en-US" sz="2800" dirty="0" smtClean="0">
                <a:solidFill>
                  <a:srgbClr val="669900"/>
                </a:solidFill>
              </a:rPr>
              <a:t>are </a:t>
            </a:r>
            <a:r>
              <a:rPr lang="en-US" altLang="en-US" sz="2800" dirty="0" smtClean="0">
                <a:solidFill>
                  <a:schemeClr val="accent2"/>
                </a:solidFill>
              </a:rPr>
              <a:t>varied </a:t>
            </a:r>
            <a:r>
              <a:rPr lang="en-US" altLang="en-US" sz="2800" dirty="0" smtClean="0">
                <a:solidFill>
                  <a:srgbClr val="009900"/>
                </a:solidFill>
              </a:rPr>
              <a:t>exits as </a:t>
            </a:r>
            <a:r>
              <a:rPr lang="en-US" altLang="en-US" sz="2800" dirty="0" smtClean="0">
                <a:solidFill>
                  <a:schemeClr val="accent2"/>
                </a:solidFill>
              </a:rPr>
              <a:t>gases and liquids </a:t>
            </a:r>
            <a:r>
              <a:rPr lang="en-US" altLang="en-US" sz="2800" dirty="0" smtClean="0">
                <a:solidFill>
                  <a:srgbClr val="009900"/>
                </a:solidFill>
              </a:rPr>
              <a:t>as well</a:t>
            </a:r>
            <a:r>
              <a:rPr lang="en-US" altLang="en-US" sz="2800" dirty="0" smtClean="0">
                <a:solidFill>
                  <a:srgbClr val="669900"/>
                </a:solidFill>
              </a:rPr>
              <a:t>.</a:t>
            </a:r>
          </a:p>
          <a:p>
            <a:pPr marL="347663" indent="-347663" eaLnBrk="1" hangingPunct="1">
              <a:buFontTx/>
              <a:buAutoNum type="arabicPeriod" startAt="4"/>
            </a:pPr>
            <a:r>
              <a:rPr lang="en-US" altLang="en-US" sz="2800" dirty="0" smtClean="0">
                <a:solidFill>
                  <a:srgbClr val="C00000"/>
                </a:solidFill>
              </a:rPr>
              <a:t>Soluble ionic solids </a:t>
            </a:r>
            <a:r>
              <a:rPr lang="en-US" altLang="en-US" sz="2800" dirty="0" smtClean="0">
                <a:solidFill>
                  <a:srgbClr val="669900"/>
                </a:solidFill>
              </a:rPr>
              <a:t>form </a:t>
            </a:r>
            <a:r>
              <a:rPr lang="en-US" altLang="en-US" sz="2800" dirty="0" smtClean="0">
                <a:solidFill>
                  <a:srgbClr val="C00000"/>
                </a:solidFill>
              </a:rPr>
              <a:t>aqueous solutions </a:t>
            </a:r>
            <a:r>
              <a:rPr lang="en-US" altLang="en-US" sz="2800" dirty="0" smtClean="0">
                <a:solidFill>
                  <a:srgbClr val="669900"/>
                </a:solidFill>
              </a:rPr>
              <a:t>that </a:t>
            </a:r>
            <a:r>
              <a:rPr lang="en-US" altLang="en-US" sz="2800" dirty="0" smtClean="0">
                <a:solidFill>
                  <a:srgbClr val="C00000"/>
                </a:solidFill>
              </a:rPr>
              <a:t>conduct electricity</a:t>
            </a:r>
            <a:r>
              <a:rPr lang="en-US" altLang="en-US" sz="2800" dirty="0" smtClean="0">
                <a:solidFill>
                  <a:srgbClr val="669900"/>
                </a:solidFill>
              </a:rPr>
              <a:t>. </a:t>
            </a:r>
            <a:r>
              <a:rPr lang="en-US" altLang="en-US" sz="2800" dirty="0" smtClean="0">
                <a:solidFill>
                  <a:schemeClr val="accent2"/>
                </a:solidFill>
              </a:rPr>
              <a:t>Soluble covalent compounds </a:t>
            </a:r>
            <a:r>
              <a:rPr lang="en-US" altLang="en-US" sz="2800" dirty="0" smtClean="0">
                <a:solidFill>
                  <a:srgbClr val="669900"/>
                </a:solidFill>
              </a:rPr>
              <a:t>usually produce a </a:t>
            </a:r>
            <a:r>
              <a:rPr lang="en-US" altLang="en-US" sz="2800" dirty="0" smtClean="0">
                <a:solidFill>
                  <a:schemeClr val="accent2"/>
                </a:solidFill>
              </a:rPr>
              <a:t>non-conducting aqueous solution</a:t>
            </a:r>
            <a:r>
              <a:rPr lang="en-US" altLang="en-US" sz="2800" dirty="0" smtClean="0">
                <a:solidFill>
                  <a:srgbClr val="669900"/>
                </a:solidFill>
              </a:rPr>
              <a:t>.</a:t>
            </a:r>
          </a:p>
          <a:p>
            <a:pPr marL="347663" indent="-347663" eaLnBrk="1" hangingPunct="1">
              <a:buFontTx/>
              <a:buAutoNum type="arabicPeriod"/>
            </a:pPr>
            <a:endParaRPr lang="en-US" altLang="en-US" sz="2800" dirty="0" smtClean="0"/>
          </a:p>
        </p:txBody>
      </p:sp>
      <p:sp>
        <p:nvSpPr>
          <p:cNvPr id="21510"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73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957F9ED-2C31-43E6-901C-8A951EF8AB5C}" type="slidenum">
              <a:rPr lang="en-US" altLang="en-US" sz="1000"/>
              <a:pPr>
                <a:spcBef>
                  <a:spcPct val="0"/>
                </a:spcBef>
                <a:buFontTx/>
                <a:buNone/>
              </a:pPr>
              <a:t>40</a:t>
            </a:fld>
            <a:endParaRPr lang="en-US" altLang="en-US" sz="1000"/>
          </a:p>
        </p:txBody>
      </p:sp>
      <p:sp>
        <p:nvSpPr>
          <p:cNvPr id="57348" name="Rectangle 2"/>
          <p:cNvSpPr>
            <a:spLocks noGrp="1" noChangeArrowheads="1"/>
          </p:cNvSpPr>
          <p:nvPr>
            <p:ph type="title"/>
          </p:nvPr>
        </p:nvSpPr>
        <p:spPr/>
        <p:txBody>
          <a:bodyPr/>
          <a:lstStyle/>
          <a:p>
            <a:pPr eaLnBrk="1" hangingPunct="1">
              <a:spcBef>
                <a:spcPct val="20000"/>
              </a:spcBef>
            </a:pPr>
            <a:r>
              <a:rPr lang="en-US" altLang="en-US" smtClean="0"/>
              <a:t>VSEPR: Two Electron Groups</a:t>
            </a:r>
          </a:p>
        </p:txBody>
      </p:sp>
      <p:sp>
        <p:nvSpPr>
          <p:cNvPr id="57349"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57350" name="Picture 7" descr="05unf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8572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0600" y="4191000"/>
            <a:ext cx="6604693" cy="461665"/>
          </a:xfrm>
          <a:prstGeom prst="rect">
            <a:avLst/>
          </a:prstGeom>
        </p:spPr>
        <p:txBody>
          <a:bodyPr wrap="none">
            <a:spAutoFit/>
          </a:bodyPr>
          <a:lstStyle/>
          <a:p>
            <a:r>
              <a:rPr lang="en-US" altLang="en-US" baseline="0" dirty="0">
                <a:solidFill>
                  <a:srgbClr val="FF0000"/>
                </a:solidFill>
              </a:rPr>
              <a:t>VSEPR electron group arrangement </a:t>
            </a:r>
            <a:r>
              <a:rPr lang="en-US" altLang="en-US" baseline="0" dirty="0" smtClean="0">
                <a:solidFill>
                  <a:srgbClr val="FF0000"/>
                </a:solidFill>
              </a:rPr>
              <a:t>on central atom</a:t>
            </a:r>
            <a:endParaRPr lang="en-US" baseline="0" dirty="0"/>
          </a:p>
        </p:txBody>
      </p:sp>
      <p:sp>
        <p:nvSpPr>
          <p:cNvPr id="3" name="TextBox 2"/>
          <p:cNvSpPr txBox="1"/>
          <p:nvPr/>
        </p:nvSpPr>
        <p:spPr>
          <a:xfrm>
            <a:off x="1981200" y="4942979"/>
            <a:ext cx="338554" cy="461665"/>
          </a:xfrm>
          <a:prstGeom prst="rect">
            <a:avLst/>
          </a:prstGeom>
          <a:noFill/>
        </p:spPr>
        <p:txBody>
          <a:bodyPr wrap="none" rtlCol="0">
            <a:spAutoFit/>
          </a:bodyPr>
          <a:lstStyle/>
          <a:p>
            <a:r>
              <a:rPr lang="en-US" baseline="0" dirty="0" smtClean="0">
                <a:solidFill>
                  <a:srgbClr val="FF0000"/>
                </a:solidFill>
              </a:rPr>
              <a:t>2</a:t>
            </a:r>
            <a:endParaRPr lang="en-US" baseline="0" dirty="0">
              <a:solidFill>
                <a:srgbClr val="FF0000"/>
              </a:solidFill>
            </a:endParaRPr>
          </a:p>
        </p:txBody>
      </p:sp>
      <p:sp>
        <p:nvSpPr>
          <p:cNvPr id="9" name="TextBox 8"/>
          <p:cNvSpPr txBox="1"/>
          <p:nvPr/>
        </p:nvSpPr>
        <p:spPr>
          <a:xfrm>
            <a:off x="6781800" y="4833441"/>
            <a:ext cx="338554" cy="461665"/>
          </a:xfrm>
          <a:prstGeom prst="rect">
            <a:avLst/>
          </a:prstGeom>
          <a:noFill/>
        </p:spPr>
        <p:txBody>
          <a:bodyPr wrap="none" rtlCol="0">
            <a:spAutoFit/>
          </a:bodyPr>
          <a:lstStyle/>
          <a:p>
            <a:r>
              <a:rPr lang="en-US" baseline="0" dirty="0" smtClean="0">
                <a:solidFill>
                  <a:srgbClr val="FF0000"/>
                </a:solidFill>
              </a:rPr>
              <a:t>2</a:t>
            </a:r>
            <a:endParaRPr lang="en-US" baseline="0" dirty="0">
              <a:solidFill>
                <a:srgbClr val="FF0000"/>
              </a:solidFill>
            </a:endParaRPr>
          </a:p>
        </p:txBody>
      </p:sp>
      <p:sp>
        <p:nvSpPr>
          <p:cNvPr id="4" name="TextBox 3"/>
          <p:cNvSpPr txBox="1"/>
          <p:nvPr/>
        </p:nvSpPr>
        <p:spPr>
          <a:xfrm>
            <a:off x="1600200" y="5475883"/>
            <a:ext cx="883575" cy="461665"/>
          </a:xfrm>
          <a:prstGeom prst="rect">
            <a:avLst/>
          </a:prstGeom>
          <a:noFill/>
        </p:spPr>
        <p:txBody>
          <a:bodyPr wrap="none" rtlCol="0">
            <a:spAutoFit/>
          </a:bodyPr>
          <a:lstStyle/>
          <a:p>
            <a:r>
              <a:rPr lang="en-US" baseline="0" dirty="0" smtClean="0">
                <a:solidFill>
                  <a:srgbClr val="FF0000"/>
                </a:solidFill>
              </a:rPr>
              <a:t>linear</a:t>
            </a:r>
            <a:endParaRPr lang="en-US" baseline="0" dirty="0">
              <a:solidFill>
                <a:srgbClr val="FF0000"/>
              </a:solidFill>
            </a:endParaRPr>
          </a:p>
        </p:txBody>
      </p:sp>
      <p:sp>
        <p:nvSpPr>
          <p:cNvPr id="11" name="TextBox 10"/>
          <p:cNvSpPr txBox="1"/>
          <p:nvPr/>
        </p:nvSpPr>
        <p:spPr>
          <a:xfrm>
            <a:off x="6509289" y="5404644"/>
            <a:ext cx="883575" cy="461665"/>
          </a:xfrm>
          <a:prstGeom prst="rect">
            <a:avLst/>
          </a:prstGeom>
          <a:noFill/>
        </p:spPr>
        <p:txBody>
          <a:bodyPr wrap="none" rtlCol="0">
            <a:spAutoFit/>
          </a:bodyPr>
          <a:lstStyle/>
          <a:p>
            <a:r>
              <a:rPr lang="en-US" baseline="0" dirty="0" smtClean="0">
                <a:solidFill>
                  <a:srgbClr val="FF0000"/>
                </a:solidFill>
              </a:rPr>
              <a:t>linear</a:t>
            </a:r>
            <a:endParaRPr lang="en-US" baseline="0" dirty="0">
              <a:solidFill>
                <a:srgbClr val="FF0000"/>
              </a:solidFill>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05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4654A35-45A4-4183-AAE9-CD85F917FC4A}" type="slidenum">
              <a:rPr lang="en-US" altLang="en-US" sz="1000"/>
              <a:pPr>
                <a:spcBef>
                  <a:spcPct val="0"/>
                </a:spcBef>
                <a:buFontTx/>
                <a:buNone/>
              </a:pPr>
              <a:t>41</a:t>
            </a:fld>
            <a:endParaRPr lang="en-US" altLang="en-US" sz="1000"/>
          </a:p>
        </p:txBody>
      </p:sp>
      <p:sp>
        <p:nvSpPr>
          <p:cNvPr id="2053" name="Rectangle 2"/>
          <p:cNvSpPr>
            <a:spLocks noGrp="1" noChangeArrowheads="1"/>
          </p:cNvSpPr>
          <p:nvPr>
            <p:ph type="title"/>
          </p:nvPr>
        </p:nvSpPr>
        <p:spPr/>
        <p:txBody>
          <a:bodyPr/>
          <a:lstStyle/>
          <a:p>
            <a:pPr eaLnBrk="1" hangingPunct="1">
              <a:spcBef>
                <a:spcPct val="20000"/>
              </a:spcBef>
            </a:pPr>
            <a:r>
              <a:rPr lang="en-US" altLang="en-US" smtClean="0"/>
              <a:t>VSEPR: Three Electron Pairs</a:t>
            </a:r>
          </a:p>
        </p:txBody>
      </p:sp>
      <p:sp>
        <p:nvSpPr>
          <p:cNvPr id="2054" name="Rectangle 3"/>
          <p:cNvSpPr>
            <a:spLocks noChangeArrowheads="1"/>
          </p:cNvSpPr>
          <p:nvPr/>
        </p:nvSpPr>
        <p:spPr bwMode="auto">
          <a:xfrm>
            <a:off x="0" y="284162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7" name="Text Box 3"/>
          <p:cNvSpPr txBox="1">
            <a:spLocks noChangeArrowheads="1"/>
          </p:cNvSpPr>
          <p:nvPr/>
        </p:nvSpPr>
        <p:spPr bwMode="auto">
          <a:xfrm>
            <a:off x="0" y="5665788"/>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baseline="0" dirty="0" smtClean="0"/>
              <a:t>To play movie you must be in Slide Show Mode</a:t>
            </a:r>
            <a:endParaRPr lang="en-US" sz="1800" baseline="0" dirty="0" smtClean="0"/>
          </a:p>
          <a:p>
            <a:pPr algn="ctr">
              <a:defRPr/>
            </a:pPr>
            <a:r>
              <a:rPr lang="en-US" sz="1800" baseline="0" dirty="0" smtClean="0"/>
              <a:t>PC Users: Please wait for content to load, then click to play</a:t>
            </a:r>
          </a:p>
          <a:p>
            <a:pPr algn="ctr">
              <a:defRPr/>
            </a:pPr>
            <a:r>
              <a:rPr lang="en-US" sz="1800" baseline="0" dirty="0" smtClean="0"/>
              <a:t>Mac Users: </a:t>
            </a:r>
            <a:r>
              <a:rPr lang="en-US" sz="1800" b="1" u="sng" baseline="0" dirty="0" smtClean="0">
                <a:solidFill>
                  <a:srgbClr val="009999"/>
                </a:solidFill>
                <a:hlinkClick r:id="rId5" action="ppaction://hlinkfile"/>
              </a:rPr>
              <a:t>CLICK HERE</a:t>
            </a:r>
            <a:endParaRPr lang="en-US" sz="1800" b="1" baseline="0" dirty="0" smtClean="0"/>
          </a:p>
        </p:txBody>
      </p:sp>
    </p:spTree>
    <p:controls>
      <mc:AlternateContent xmlns:mc="http://schemas.openxmlformats.org/markup-compatibility/2006">
        <mc:Choice xmlns:v="urn:schemas-microsoft-com:vml" Requires="v">
          <p:control spid="2069" name="ShockwaveFlash1" r:id="rId2" imgW="1828800" imgH="1828800"/>
        </mc:Choice>
        <mc:Fallback>
          <p:control name="ShockwaveFlash1" r:id="rId2" imgW="1828800" imgH="1828800">
            <p:pic>
              <p:nvPicPr>
                <p:cNvPr id="2050" name="ShockwaveFlash1"/>
                <p:cNvPicPr preferRelativeResize="0">
                  <a:picLocks noChangeArrowheads="1" noChangeShapeType="1"/>
                </p:cNvPicPr>
                <p:nvPr/>
              </p:nvPicPr>
              <p:blipFill>
                <a:blip r:embed="rId6"/>
                <a:srcRect/>
                <a:stretch>
                  <a:fillRect/>
                </a:stretch>
              </p:blipFill>
              <p:spPr bwMode="auto">
                <a:xfrm>
                  <a:off x="1219200" y="1828800"/>
                  <a:ext cx="7162800" cy="3657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184264A-A005-4FC9-86E0-CB17D3594C27}" type="slidenum">
              <a:rPr lang="en-US" altLang="en-US" sz="1000"/>
              <a:pPr>
                <a:spcBef>
                  <a:spcPct val="0"/>
                </a:spcBef>
                <a:buFontTx/>
                <a:buNone/>
              </a:pPr>
              <a:t>42</a:t>
            </a:fld>
            <a:endParaRPr lang="en-US" altLang="en-US" sz="1000"/>
          </a:p>
        </p:txBody>
      </p:sp>
      <p:sp>
        <p:nvSpPr>
          <p:cNvPr id="58372" name="Rectangle 2"/>
          <p:cNvSpPr>
            <a:spLocks noGrp="1" noChangeArrowheads="1"/>
          </p:cNvSpPr>
          <p:nvPr>
            <p:ph type="title"/>
          </p:nvPr>
        </p:nvSpPr>
        <p:spPr/>
        <p:txBody>
          <a:bodyPr/>
          <a:lstStyle/>
          <a:p>
            <a:pPr eaLnBrk="1" hangingPunct="1">
              <a:spcBef>
                <a:spcPct val="20000"/>
              </a:spcBef>
            </a:pPr>
            <a:r>
              <a:rPr lang="en-US" altLang="en-US" smtClean="0"/>
              <a:t>VSEPR: Three Electron Groups</a:t>
            </a:r>
          </a:p>
        </p:txBody>
      </p:sp>
      <p:sp>
        <p:nvSpPr>
          <p:cNvPr id="58373"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58374" name="Picture 7" descr="05unf4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83" y="1600200"/>
            <a:ext cx="8858250"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5584155"/>
            <a:ext cx="6604693" cy="461665"/>
          </a:xfrm>
          <a:prstGeom prst="rect">
            <a:avLst/>
          </a:prstGeom>
        </p:spPr>
        <p:txBody>
          <a:bodyPr wrap="none">
            <a:spAutoFit/>
          </a:bodyPr>
          <a:lstStyle/>
          <a:p>
            <a:r>
              <a:rPr lang="en-US" altLang="en-US" baseline="0" dirty="0">
                <a:solidFill>
                  <a:srgbClr val="FF0000"/>
                </a:solidFill>
              </a:rPr>
              <a:t>VSEPR electron group arrangement </a:t>
            </a:r>
            <a:r>
              <a:rPr lang="en-US" altLang="en-US" baseline="0" dirty="0" smtClean="0">
                <a:solidFill>
                  <a:srgbClr val="FF0000"/>
                </a:solidFill>
              </a:rPr>
              <a:t>on central atom</a:t>
            </a:r>
            <a:endParaRPr lang="en-US" baseline="0" dirty="0"/>
          </a:p>
        </p:txBody>
      </p:sp>
      <p:sp>
        <p:nvSpPr>
          <p:cNvPr id="8" name="TextBox 7"/>
          <p:cNvSpPr txBox="1"/>
          <p:nvPr/>
        </p:nvSpPr>
        <p:spPr>
          <a:xfrm>
            <a:off x="1524000" y="6002288"/>
            <a:ext cx="338554" cy="461665"/>
          </a:xfrm>
          <a:prstGeom prst="rect">
            <a:avLst/>
          </a:prstGeom>
          <a:noFill/>
        </p:spPr>
        <p:txBody>
          <a:bodyPr wrap="none" rtlCol="0">
            <a:spAutoFit/>
          </a:bodyPr>
          <a:lstStyle/>
          <a:p>
            <a:r>
              <a:rPr lang="en-US" baseline="0" dirty="0" smtClean="0">
                <a:solidFill>
                  <a:srgbClr val="FF0000"/>
                </a:solidFill>
              </a:rPr>
              <a:t>3</a:t>
            </a:r>
            <a:endParaRPr lang="en-US" baseline="0" dirty="0">
              <a:solidFill>
                <a:srgbClr val="FF0000"/>
              </a:solidFill>
            </a:endParaRPr>
          </a:p>
        </p:txBody>
      </p:sp>
      <p:sp>
        <p:nvSpPr>
          <p:cNvPr id="9" name="TextBox 8"/>
          <p:cNvSpPr txBox="1"/>
          <p:nvPr/>
        </p:nvSpPr>
        <p:spPr>
          <a:xfrm>
            <a:off x="5605161" y="6002288"/>
            <a:ext cx="338554" cy="461665"/>
          </a:xfrm>
          <a:prstGeom prst="rect">
            <a:avLst/>
          </a:prstGeom>
          <a:noFill/>
        </p:spPr>
        <p:txBody>
          <a:bodyPr wrap="none" rtlCol="0">
            <a:spAutoFit/>
          </a:bodyPr>
          <a:lstStyle/>
          <a:p>
            <a:r>
              <a:rPr lang="en-US" baseline="0" dirty="0" smtClean="0">
                <a:solidFill>
                  <a:srgbClr val="FF0000"/>
                </a:solidFill>
              </a:rPr>
              <a:t>3</a:t>
            </a:r>
            <a:endParaRPr lang="en-US" baseline="0" dirty="0">
              <a:solidFill>
                <a:srgbClr val="FF0000"/>
              </a:solidFill>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0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60233C-9567-4198-83D5-B5D4E70EE25C}" type="slidenum">
              <a:rPr lang="en-US" altLang="en-US" sz="1000"/>
              <a:pPr>
                <a:spcBef>
                  <a:spcPct val="0"/>
                </a:spcBef>
                <a:buFontTx/>
                <a:buNone/>
              </a:pPr>
              <a:t>43</a:t>
            </a:fld>
            <a:endParaRPr lang="en-US" altLang="en-US" sz="1000"/>
          </a:p>
        </p:txBody>
      </p:sp>
      <p:sp>
        <p:nvSpPr>
          <p:cNvPr id="3077" name="Rectangle 2"/>
          <p:cNvSpPr>
            <a:spLocks noGrp="1" noChangeArrowheads="1"/>
          </p:cNvSpPr>
          <p:nvPr>
            <p:ph type="title"/>
          </p:nvPr>
        </p:nvSpPr>
        <p:spPr/>
        <p:txBody>
          <a:bodyPr/>
          <a:lstStyle/>
          <a:p>
            <a:pPr eaLnBrk="1" hangingPunct="1">
              <a:spcBef>
                <a:spcPct val="20000"/>
              </a:spcBef>
            </a:pPr>
            <a:r>
              <a:rPr lang="en-US" altLang="en-US" smtClean="0"/>
              <a:t>VSEPR: Four Electron Pairs</a:t>
            </a:r>
          </a:p>
        </p:txBody>
      </p:sp>
      <p:sp>
        <p:nvSpPr>
          <p:cNvPr id="3078" name="Rectangle 3"/>
          <p:cNvSpPr>
            <a:spLocks noChangeArrowheads="1"/>
          </p:cNvSpPr>
          <p:nvPr/>
        </p:nvSpPr>
        <p:spPr bwMode="auto">
          <a:xfrm>
            <a:off x="0" y="284162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7" name="Text Box 3"/>
          <p:cNvSpPr txBox="1">
            <a:spLocks noChangeArrowheads="1"/>
          </p:cNvSpPr>
          <p:nvPr/>
        </p:nvSpPr>
        <p:spPr bwMode="auto">
          <a:xfrm>
            <a:off x="0" y="5665788"/>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baseline="0" dirty="0" smtClean="0"/>
              <a:t>To play movie you must be in Slide Show Mode</a:t>
            </a:r>
            <a:endParaRPr lang="en-US" sz="1800" baseline="0" dirty="0" smtClean="0"/>
          </a:p>
          <a:p>
            <a:pPr algn="ctr">
              <a:defRPr/>
            </a:pPr>
            <a:r>
              <a:rPr lang="en-US" sz="1800" baseline="0" dirty="0" smtClean="0"/>
              <a:t>PC Users: Please wait for content to load, then click to play</a:t>
            </a:r>
          </a:p>
          <a:p>
            <a:pPr algn="ctr">
              <a:defRPr/>
            </a:pPr>
            <a:r>
              <a:rPr lang="en-US" sz="1800" baseline="0" dirty="0" smtClean="0"/>
              <a:t>Mac Users: </a:t>
            </a:r>
            <a:r>
              <a:rPr lang="en-US" sz="1800" b="1" u="sng" baseline="0" dirty="0" smtClean="0">
                <a:solidFill>
                  <a:srgbClr val="009999"/>
                </a:solidFill>
                <a:hlinkClick r:id="rId5" action="ppaction://hlinkfile"/>
              </a:rPr>
              <a:t>CLICK HERE</a:t>
            </a:r>
            <a:endParaRPr lang="en-US" sz="1800" b="1" baseline="0" dirty="0" smtClean="0"/>
          </a:p>
        </p:txBody>
      </p:sp>
    </p:spTree>
    <p:controls>
      <mc:AlternateContent xmlns:mc="http://schemas.openxmlformats.org/markup-compatibility/2006">
        <mc:Choice xmlns:v="urn:schemas-microsoft-com:vml" Requires="v">
          <p:control spid="3093" name="ShockwaveFlash1" r:id="rId2" imgW="1828800" imgH="1828800"/>
        </mc:Choice>
        <mc:Fallback>
          <p:control name="ShockwaveFlash1" r:id="rId2" imgW="1828800" imgH="1828800">
            <p:pic>
              <p:nvPicPr>
                <p:cNvPr id="3074" name="ShockwaveFlash1"/>
                <p:cNvPicPr preferRelativeResize="0">
                  <a:picLocks noChangeArrowheads="1" noChangeShapeType="1"/>
                </p:cNvPicPr>
                <p:nvPr/>
              </p:nvPicPr>
              <p:blipFill>
                <a:blip r:embed="rId6"/>
                <a:srcRect/>
                <a:stretch>
                  <a:fillRect/>
                </a:stretch>
              </p:blipFill>
              <p:spPr bwMode="auto">
                <a:xfrm>
                  <a:off x="1143000" y="1752600"/>
                  <a:ext cx="6934200" cy="3733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7B5AA9D-B7EB-4372-8D17-FF3AA7A71C06}" type="slidenum">
              <a:rPr lang="en-US" altLang="en-US" sz="1000"/>
              <a:pPr>
                <a:spcBef>
                  <a:spcPct val="0"/>
                </a:spcBef>
                <a:buFontTx/>
                <a:buNone/>
              </a:pPr>
              <a:t>44</a:t>
            </a:fld>
            <a:endParaRPr lang="en-US" altLang="en-US" sz="1000"/>
          </a:p>
        </p:txBody>
      </p:sp>
      <p:sp>
        <p:nvSpPr>
          <p:cNvPr id="59396" name="Rectangle 2"/>
          <p:cNvSpPr>
            <a:spLocks noGrp="1" noChangeArrowheads="1"/>
          </p:cNvSpPr>
          <p:nvPr>
            <p:ph type="title"/>
          </p:nvPr>
        </p:nvSpPr>
        <p:spPr/>
        <p:txBody>
          <a:bodyPr/>
          <a:lstStyle/>
          <a:p>
            <a:pPr eaLnBrk="1" hangingPunct="1">
              <a:spcBef>
                <a:spcPct val="20000"/>
              </a:spcBef>
            </a:pPr>
            <a:r>
              <a:rPr lang="en-US" altLang="en-US" smtClean="0"/>
              <a:t>VSEPR: Four Electron Groups</a:t>
            </a:r>
          </a:p>
        </p:txBody>
      </p:sp>
      <p:sp>
        <p:nvSpPr>
          <p:cNvPr id="59397"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59398" name="Picture 7" descr="05unf4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2490788"/>
            <a:ext cx="88582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5181600"/>
            <a:ext cx="6604693" cy="461665"/>
          </a:xfrm>
          <a:prstGeom prst="rect">
            <a:avLst/>
          </a:prstGeom>
        </p:spPr>
        <p:txBody>
          <a:bodyPr wrap="none">
            <a:spAutoFit/>
          </a:bodyPr>
          <a:lstStyle/>
          <a:p>
            <a:r>
              <a:rPr lang="en-US" altLang="en-US" baseline="0" dirty="0">
                <a:solidFill>
                  <a:srgbClr val="FF0000"/>
                </a:solidFill>
              </a:rPr>
              <a:t>VSEPR electron group arrangement </a:t>
            </a:r>
            <a:r>
              <a:rPr lang="en-US" altLang="en-US" baseline="0" dirty="0" smtClean="0">
                <a:solidFill>
                  <a:srgbClr val="FF0000"/>
                </a:solidFill>
              </a:rPr>
              <a:t>on central atom</a:t>
            </a:r>
            <a:endParaRPr lang="en-US" baseline="0" dirty="0"/>
          </a:p>
        </p:txBody>
      </p:sp>
      <p:sp>
        <p:nvSpPr>
          <p:cNvPr id="8" name="TextBox 7"/>
          <p:cNvSpPr txBox="1"/>
          <p:nvPr/>
        </p:nvSpPr>
        <p:spPr>
          <a:xfrm>
            <a:off x="685800" y="5599733"/>
            <a:ext cx="338554" cy="461665"/>
          </a:xfrm>
          <a:prstGeom prst="rect">
            <a:avLst/>
          </a:prstGeom>
          <a:noFill/>
        </p:spPr>
        <p:txBody>
          <a:bodyPr wrap="none" rtlCol="0">
            <a:spAutoFit/>
          </a:bodyPr>
          <a:lstStyle/>
          <a:p>
            <a:r>
              <a:rPr lang="en-US" baseline="0" dirty="0" smtClean="0">
                <a:solidFill>
                  <a:srgbClr val="FF0000"/>
                </a:solidFill>
              </a:rPr>
              <a:t>4</a:t>
            </a:r>
            <a:endParaRPr lang="en-US" baseline="0" dirty="0">
              <a:solidFill>
                <a:srgbClr val="FF0000"/>
              </a:solidFill>
            </a:endParaRPr>
          </a:p>
        </p:txBody>
      </p:sp>
      <p:sp>
        <p:nvSpPr>
          <p:cNvPr id="9" name="TextBox 8"/>
          <p:cNvSpPr txBox="1"/>
          <p:nvPr/>
        </p:nvSpPr>
        <p:spPr>
          <a:xfrm>
            <a:off x="6951939" y="5536555"/>
            <a:ext cx="338554" cy="461665"/>
          </a:xfrm>
          <a:prstGeom prst="rect">
            <a:avLst/>
          </a:prstGeom>
          <a:noFill/>
        </p:spPr>
        <p:txBody>
          <a:bodyPr wrap="square" rtlCol="0">
            <a:spAutoFit/>
          </a:bodyPr>
          <a:lstStyle/>
          <a:p>
            <a:r>
              <a:rPr lang="en-US" baseline="0" dirty="0" smtClean="0">
                <a:solidFill>
                  <a:srgbClr val="FF0000"/>
                </a:solidFill>
              </a:rPr>
              <a:t>4</a:t>
            </a:r>
            <a:endParaRPr lang="en-US" baseline="0" dirty="0">
              <a:solidFill>
                <a:srgbClr val="FF0000"/>
              </a:solidFill>
            </a:endParaRPr>
          </a:p>
        </p:txBody>
      </p:sp>
      <p:sp>
        <p:nvSpPr>
          <p:cNvPr id="10" name="TextBox 9"/>
          <p:cNvSpPr txBox="1"/>
          <p:nvPr/>
        </p:nvSpPr>
        <p:spPr>
          <a:xfrm>
            <a:off x="3124200" y="5621499"/>
            <a:ext cx="338554" cy="461665"/>
          </a:xfrm>
          <a:prstGeom prst="rect">
            <a:avLst/>
          </a:prstGeom>
          <a:noFill/>
        </p:spPr>
        <p:txBody>
          <a:bodyPr wrap="square" rtlCol="0">
            <a:spAutoFit/>
          </a:bodyPr>
          <a:lstStyle/>
          <a:p>
            <a:r>
              <a:rPr lang="en-US" baseline="0" dirty="0" smtClean="0">
                <a:solidFill>
                  <a:srgbClr val="FF0000"/>
                </a:solidFill>
              </a:rPr>
              <a:t>4</a:t>
            </a:r>
            <a:endParaRPr lang="en-US" baseline="0" dirty="0">
              <a:solidFill>
                <a:srgbClr val="FF0000"/>
              </a:solidFill>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EA6C4D1-037C-4F0F-B699-2EBFB165B8F2}" type="slidenum">
              <a:rPr lang="en-US" altLang="en-US" sz="1000"/>
              <a:pPr>
                <a:spcBef>
                  <a:spcPct val="0"/>
                </a:spcBef>
                <a:buFontTx/>
                <a:buNone/>
              </a:pPr>
              <a:t>45</a:t>
            </a:fld>
            <a:endParaRPr lang="en-US" altLang="en-US" sz="1000"/>
          </a:p>
        </p:txBody>
      </p:sp>
      <p:sp>
        <p:nvSpPr>
          <p:cNvPr id="60420" name="Rectangle 2"/>
          <p:cNvSpPr>
            <a:spLocks noGrp="1" noChangeArrowheads="1"/>
          </p:cNvSpPr>
          <p:nvPr>
            <p:ph type="title"/>
          </p:nvPr>
        </p:nvSpPr>
        <p:spPr/>
        <p:txBody>
          <a:bodyPr/>
          <a:lstStyle/>
          <a:p>
            <a:pPr eaLnBrk="1" hangingPunct="1">
              <a:spcBef>
                <a:spcPct val="20000"/>
              </a:spcBef>
            </a:pPr>
            <a:r>
              <a:rPr lang="en-US" altLang="en-US" smtClean="0"/>
              <a:t>Molecules with More Than One Central Atom</a:t>
            </a:r>
          </a:p>
        </p:txBody>
      </p:sp>
      <p:sp>
        <p:nvSpPr>
          <p:cNvPr id="60421" name="Rectangle 3"/>
          <p:cNvSpPr>
            <a:spLocks noGrp="1" noChangeArrowheads="1"/>
          </p:cNvSpPr>
          <p:nvPr>
            <p:ph type="body" idx="1"/>
          </p:nvPr>
        </p:nvSpPr>
        <p:spPr>
          <a:xfrm>
            <a:off x="457200" y="1752600"/>
            <a:ext cx="8229600" cy="1800225"/>
          </a:xfrm>
        </p:spPr>
        <p:txBody>
          <a:bodyPr/>
          <a:lstStyle/>
          <a:p>
            <a:pPr eaLnBrk="1" hangingPunct="1"/>
            <a:r>
              <a:rPr lang="en-US" altLang="en-US" sz="2800" smtClean="0"/>
              <a:t>The molecular shape of molecules that contain more than one central atom can be obtained by considering each central atom separately and then combining the results.</a:t>
            </a:r>
          </a:p>
        </p:txBody>
      </p:sp>
      <p:sp>
        <p:nvSpPr>
          <p:cNvPr id="6042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3" name="Picture 2"/>
          <p:cNvPicPr>
            <a:picLocks noChangeAspect="1"/>
          </p:cNvPicPr>
          <p:nvPr/>
        </p:nvPicPr>
        <p:blipFill>
          <a:blip r:embed="rId3"/>
          <a:stretch>
            <a:fillRect/>
          </a:stretch>
        </p:blipFill>
        <p:spPr>
          <a:xfrm>
            <a:off x="1128712" y="5068691"/>
            <a:ext cx="6886575" cy="1276350"/>
          </a:xfrm>
          <a:prstGeom prst="rect">
            <a:avLst/>
          </a:prstGeom>
        </p:spPr>
      </p:pic>
      <p:pic>
        <p:nvPicPr>
          <p:cNvPr id="4" name="Picture 3"/>
          <p:cNvPicPr>
            <a:picLocks noChangeAspect="1"/>
          </p:cNvPicPr>
          <p:nvPr/>
        </p:nvPicPr>
        <p:blipFill>
          <a:blip r:embed="rId4"/>
          <a:stretch>
            <a:fillRect/>
          </a:stretch>
        </p:blipFill>
        <p:spPr>
          <a:xfrm>
            <a:off x="171450" y="3124200"/>
            <a:ext cx="8801100" cy="1905000"/>
          </a:xfrm>
          <a:prstGeom prst="rect">
            <a:avLst/>
          </a:prstGeom>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14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4B79A05-80E4-4132-A28B-C61506B479BA}" type="slidenum">
              <a:rPr lang="en-US" altLang="en-US" sz="1000"/>
              <a:pPr>
                <a:spcBef>
                  <a:spcPct val="0"/>
                </a:spcBef>
                <a:buFontTx/>
                <a:buNone/>
              </a:pPr>
              <a:t>46</a:t>
            </a:fld>
            <a:endParaRPr lang="en-US" altLang="en-US" sz="1000"/>
          </a:p>
        </p:txBody>
      </p:sp>
      <p:sp>
        <p:nvSpPr>
          <p:cNvPr id="6144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dirty="0" smtClean="0"/>
              <a:t>  Molecular Geometries and Angles</a:t>
            </a:r>
          </a:p>
        </p:txBody>
      </p:sp>
      <p:sp>
        <p:nvSpPr>
          <p:cNvPr id="61445" name="Rectangle 3"/>
          <p:cNvSpPr>
            <a:spLocks noGrp="1" noChangeArrowheads="1"/>
          </p:cNvSpPr>
          <p:nvPr>
            <p:ph type="body" idx="1"/>
          </p:nvPr>
        </p:nvSpPr>
        <p:spPr>
          <a:xfrm>
            <a:off x="228600" y="2133600"/>
            <a:ext cx="8229600" cy="523220"/>
          </a:xfrm>
        </p:spPr>
        <p:txBody>
          <a:bodyPr/>
          <a:lstStyle/>
          <a:p>
            <a:pPr marL="347663" indent="-347663" eaLnBrk="1" hangingPunct="1">
              <a:buFontTx/>
              <a:buNone/>
            </a:pPr>
            <a:r>
              <a:rPr lang="en-US" altLang="en-US" sz="2800" dirty="0" smtClean="0"/>
              <a:t>	</a:t>
            </a:r>
            <a:r>
              <a:rPr lang="en-US" altLang="en-US" dirty="0" smtClean="0"/>
              <a:t>	</a:t>
            </a:r>
            <a:endParaRPr lang="en-US" altLang="en-US" baseline="30000" dirty="0" smtClean="0">
              <a:solidFill>
                <a:srgbClr val="009900"/>
              </a:solidFill>
            </a:endParaRPr>
          </a:p>
        </p:txBody>
      </p:sp>
      <p:pic>
        <p:nvPicPr>
          <p:cNvPr id="2" name="Picture 1"/>
          <p:cNvPicPr>
            <a:picLocks noChangeAspect="1"/>
          </p:cNvPicPr>
          <p:nvPr/>
        </p:nvPicPr>
        <p:blipFill>
          <a:blip r:embed="rId3"/>
          <a:stretch>
            <a:fillRect/>
          </a:stretch>
        </p:blipFill>
        <p:spPr>
          <a:xfrm>
            <a:off x="1447800" y="2039332"/>
            <a:ext cx="3867150" cy="4191000"/>
          </a:xfrm>
          <a:prstGeom prst="rect">
            <a:avLst/>
          </a:prstGeom>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14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4B79A05-80E4-4132-A28B-C61506B479BA}" type="slidenum">
              <a:rPr lang="en-US" altLang="en-US" sz="1000"/>
              <a:pPr>
                <a:spcBef>
                  <a:spcPct val="0"/>
                </a:spcBef>
                <a:buFontTx/>
                <a:buNone/>
              </a:pPr>
              <a:t>47</a:t>
            </a:fld>
            <a:endParaRPr lang="en-US" altLang="en-US" sz="1000"/>
          </a:p>
        </p:txBody>
      </p:sp>
      <p:sp>
        <p:nvSpPr>
          <p:cNvPr id="6144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61445" name="Rectangle 3"/>
          <p:cNvSpPr>
            <a:spLocks noGrp="1" noChangeArrowheads="1"/>
          </p:cNvSpPr>
          <p:nvPr>
            <p:ph type="body" idx="1"/>
          </p:nvPr>
        </p:nvSpPr>
        <p:spPr>
          <a:xfrm>
            <a:off x="228600" y="2133600"/>
            <a:ext cx="8229600" cy="3465513"/>
          </a:xfrm>
        </p:spPr>
        <p:txBody>
          <a:bodyPr/>
          <a:lstStyle/>
          <a:p>
            <a:pPr marL="347663" indent="-347663" eaLnBrk="1" hangingPunct="1">
              <a:buFontTx/>
              <a:buNone/>
            </a:pPr>
            <a:r>
              <a:rPr lang="en-US" altLang="en-US" sz="2800" dirty="0" smtClean="0"/>
              <a:t>	Determine the </a:t>
            </a:r>
            <a:r>
              <a:rPr lang="en-US" altLang="en-US" sz="2800" dirty="0" smtClean="0">
                <a:solidFill>
                  <a:srgbClr val="0000FF"/>
                </a:solidFill>
              </a:rPr>
              <a:t>shape</a:t>
            </a:r>
            <a:r>
              <a:rPr lang="en-US" altLang="en-US" sz="2800" dirty="0" smtClean="0"/>
              <a:t> for each of the following molecules, and include </a:t>
            </a:r>
            <a:r>
              <a:rPr lang="en-US" altLang="en-US" sz="2800" dirty="0" smtClean="0">
                <a:solidFill>
                  <a:srgbClr val="0000FF"/>
                </a:solidFill>
              </a:rPr>
              <a:t>bond angles</a:t>
            </a:r>
            <a:r>
              <a:rPr lang="en-US" altLang="en-US" sz="2800" dirty="0" smtClean="0"/>
              <a:t>:</a:t>
            </a:r>
          </a:p>
          <a:p>
            <a:pPr marL="347663" indent="-347663" eaLnBrk="1" hangingPunct="1">
              <a:buFontTx/>
              <a:buNone/>
            </a:pPr>
            <a:endParaRPr lang="en-US" altLang="en-US" sz="2800" dirty="0" smtClean="0"/>
          </a:p>
          <a:p>
            <a:pPr marL="347663" indent="-347663" eaLnBrk="1" hangingPunct="1">
              <a:buFontTx/>
              <a:buNone/>
            </a:pPr>
            <a:r>
              <a:rPr lang="en-US" altLang="en-US" sz="2800" dirty="0" smtClean="0"/>
              <a:t>	HCN</a:t>
            </a:r>
          </a:p>
          <a:p>
            <a:pPr marL="347663" indent="-347663" eaLnBrk="1" hangingPunct="1">
              <a:buFontTx/>
              <a:buNone/>
            </a:pPr>
            <a:r>
              <a:rPr lang="en-US" altLang="en-US" sz="2800" dirty="0" smtClean="0"/>
              <a:t>	PH</a:t>
            </a:r>
            <a:r>
              <a:rPr lang="en-US" altLang="en-US" sz="2800" baseline="-25000" dirty="0" smtClean="0"/>
              <a:t>3</a:t>
            </a:r>
            <a:r>
              <a:rPr lang="en-US" altLang="en-US" sz="2800" dirty="0" smtClean="0"/>
              <a:t>  </a:t>
            </a:r>
          </a:p>
          <a:p>
            <a:pPr marL="347663" indent="-347663" eaLnBrk="1" hangingPunct="1">
              <a:buFontTx/>
              <a:buNone/>
            </a:pPr>
            <a:r>
              <a:rPr lang="en-US" altLang="en-US" sz="2800" dirty="0" smtClean="0"/>
              <a:t>	O</a:t>
            </a:r>
            <a:r>
              <a:rPr lang="en-US" altLang="en-US" sz="2800" baseline="-25000" dirty="0" smtClean="0"/>
              <a:t>3</a:t>
            </a:r>
            <a:endParaRPr lang="en-US" altLang="en-US" sz="2800" dirty="0" smtClean="0"/>
          </a:p>
          <a:p>
            <a:pPr marL="347663" indent="-347663" eaLnBrk="1" hangingPunct="1">
              <a:buFontTx/>
              <a:buNone/>
            </a:pPr>
            <a:r>
              <a:rPr lang="en-US" altLang="en-US" dirty="0" smtClean="0"/>
              <a:t>			</a:t>
            </a:r>
            <a:endParaRPr lang="en-US" altLang="en-US" baseline="30000" dirty="0" smtClean="0">
              <a:solidFill>
                <a:srgbClr val="009900"/>
              </a:solidFill>
            </a:endParaRPr>
          </a:p>
        </p:txBody>
      </p:sp>
      <p:pic>
        <p:nvPicPr>
          <p:cNvPr id="61446"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31731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24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FE2E9C3-EBB5-4976-989D-CD62D54FFF4C}" type="slidenum">
              <a:rPr lang="en-US" altLang="en-US" sz="1000"/>
              <a:pPr>
                <a:spcBef>
                  <a:spcPct val="0"/>
                </a:spcBef>
                <a:buFontTx/>
                <a:buNone/>
              </a:pPr>
              <a:t>48</a:t>
            </a:fld>
            <a:endParaRPr lang="en-US" altLang="en-US" sz="1000"/>
          </a:p>
        </p:txBody>
      </p:sp>
      <p:sp>
        <p:nvSpPr>
          <p:cNvPr id="62468"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62469" name="Rectangle 3"/>
          <p:cNvSpPr>
            <a:spLocks noGrp="1" noChangeArrowheads="1"/>
          </p:cNvSpPr>
          <p:nvPr>
            <p:ph type="body" idx="1"/>
          </p:nvPr>
        </p:nvSpPr>
        <p:spPr>
          <a:xfrm>
            <a:off x="228600" y="2133600"/>
            <a:ext cx="8229600" cy="3465513"/>
          </a:xfrm>
        </p:spPr>
        <p:txBody>
          <a:bodyPr/>
          <a:lstStyle/>
          <a:p>
            <a:pPr marL="347663" indent="-347663" eaLnBrk="1" hangingPunct="1">
              <a:buFontTx/>
              <a:buNone/>
            </a:pPr>
            <a:r>
              <a:rPr lang="en-US" altLang="en-US" sz="2800" dirty="0" smtClean="0"/>
              <a:t>	Determine the </a:t>
            </a:r>
            <a:r>
              <a:rPr lang="en-US" altLang="en-US" sz="2800" dirty="0" smtClean="0">
                <a:solidFill>
                  <a:srgbClr val="0000FF"/>
                </a:solidFill>
              </a:rPr>
              <a:t>shape</a:t>
            </a:r>
            <a:r>
              <a:rPr lang="en-US" altLang="en-US" sz="2800" dirty="0" smtClean="0"/>
              <a:t> for each of the following molecules, and include </a:t>
            </a:r>
            <a:r>
              <a:rPr lang="en-US" altLang="en-US" sz="2800" dirty="0" smtClean="0">
                <a:solidFill>
                  <a:srgbClr val="0000FF"/>
                </a:solidFill>
              </a:rPr>
              <a:t>bond angles</a:t>
            </a:r>
            <a:r>
              <a:rPr lang="en-US" altLang="en-US" sz="2800" dirty="0" smtClean="0"/>
              <a:t>:</a:t>
            </a:r>
          </a:p>
          <a:p>
            <a:pPr marL="347663" indent="-347663" eaLnBrk="1" hangingPunct="1">
              <a:buFontTx/>
              <a:buNone/>
            </a:pPr>
            <a:endParaRPr lang="en-US" altLang="en-US" sz="2800" dirty="0" smtClean="0"/>
          </a:p>
          <a:p>
            <a:pPr marL="347663" indent="-347663" eaLnBrk="1" hangingPunct="1">
              <a:buFontTx/>
              <a:buNone/>
            </a:pPr>
            <a:r>
              <a:rPr lang="en-US" altLang="en-US" sz="2800" dirty="0" smtClean="0"/>
              <a:t>	HCN	</a:t>
            </a:r>
            <a:r>
              <a:rPr lang="en-US" altLang="en-US" sz="2800" dirty="0" smtClean="0">
                <a:solidFill>
                  <a:srgbClr val="009900"/>
                </a:solidFill>
              </a:rPr>
              <a:t>– linear, 180°</a:t>
            </a:r>
            <a:endParaRPr lang="en-US" altLang="en-US" sz="2800" dirty="0" smtClean="0"/>
          </a:p>
          <a:p>
            <a:pPr marL="347663" indent="-347663" eaLnBrk="1" hangingPunct="1">
              <a:buFontTx/>
              <a:buNone/>
            </a:pPr>
            <a:r>
              <a:rPr lang="en-US" altLang="en-US" sz="2800" dirty="0" smtClean="0"/>
              <a:t>	PH</a:t>
            </a:r>
            <a:r>
              <a:rPr lang="en-US" altLang="en-US" sz="2800" baseline="-25000" dirty="0" smtClean="0"/>
              <a:t>3</a:t>
            </a:r>
            <a:r>
              <a:rPr lang="en-US" altLang="en-US" sz="2800" dirty="0" smtClean="0"/>
              <a:t>	</a:t>
            </a:r>
            <a:r>
              <a:rPr lang="en-US" altLang="en-US" sz="2800" dirty="0" smtClean="0">
                <a:solidFill>
                  <a:srgbClr val="009900"/>
                </a:solidFill>
              </a:rPr>
              <a:t>– </a:t>
            </a:r>
            <a:r>
              <a:rPr lang="en-US" altLang="en-US" sz="2800" dirty="0" err="1" smtClean="0">
                <a:solidFill>
                  <a:srgbClr val="009900"/>
                </a:solidFill>
              </a:rPr>
              <a:t>trigonal</a:t>
            </a:r>
            <a:r>
              <a:rPr lang="en-US" altLang="en-US" sz="2800" dirty="0" smtClean="0">
                <a:solidFill>
                  <a:srgbClr val="009900"/>
                </a:solidFill>
              </a:rPr>
              <a:t> pyramid, 107</a:t>
            </a:r>
            <a:r>
              <a:rPr lang="en-US" altLang="en-US" dirty="0" smtClean="0">
                <a:solidFill>
                  <a:srgbClr val="009900"/>
                </a:solidFill>
              </a:rPr>
              <a:t>°</a:t>
            </a:r>
            <a:endParaRPr lang="en-US" altLang="en-US" sz="2800" dirty="0" smtClean="0">
              <a:solidFill>
                <a:srgbClr val="009900"/>
              </a:solidFill>
            </a:endParaRPr>
          </a:p>
          <a:p>
            <a:pPr marL="347663" indent="-347663" eaLnBrk="1" hangingPunct="1">
              <a:buFontTx/>
              <a:buNone/>
            </a:pPr>
            <a:r>
              <a:rPr lang="en-US" altLang="en-US" sz="2800" dirty="0" smtClean="0"/>
              <a:t>	O</a:t>
            </a:r>
            <a:r>
              <a:rPr lang="en-US" altLang="en-US" sz="2800" baseline="-25000" dirty="0" smtClean="0"/>
              <a:t>3	 </a:t>
            </a:r>
            <a:r>
              <a:rPr lang="en-US" altLang="en-US" sz="2800" dirty="0" smtClean="0"/>
              <a:t>     	</a:t>
            </a:r>
            <a:r>
              <a:rPr lang="en-US" altLang="en-US" sz="2800" dirty="0" smtClean="0">
                <a:solidFill>
                  <a:srgbClr val="009900"/>
                </a:solidFill>
              </a:rPr>
              <a:t>– bent, 120</a:t>
            </a:r>
            <a:r>
              <a:rPr lang="en-US" altLang="en-US" dirty="0" smtClean="0">
                <a:solidFill>
                  <a:srgbClr val="009900"/>
                </a:solidFill>
              </a:rPr>
              <a:t>°</a:t>
            </a:r>
            <a:endParaRPr lang="en-US" altLang="en-US" sz="2800" dirty="0" smtClean="0">
              <a:solidFill>
                <a:srgbClr val="009900"/>
              </a:solidFill>
            </a:endParaRPr>
          </a:p>
          <a:p>
            <a:pPr marL="347663" indent="-347663" eaLnBrk="1" hangingPunct="1">
              <a:buFontTx/>
              <a:buNone/>
            </a:pPr>
            <a:r>
              <a:rPr lang="en-US" altLang="en-US" dirty="0" smtClean="0"/>
              <a:t>			</a:t>
            </a:r>
            <a:endParaRPr lang="en-US" altLang="en-US" baseline="30000" dirty="0" smtClean="0">
              <a:solidFill>
                <a:srgbClr val="009900"/>
              </a:solidFill>
            </a:endParaRPr>
          </a:p>
        </p:txBody>
      </p:sp>
      <p:pic>
        <p:nvPicPr>
          <p:cNvPr id="62470"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34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FEC3EE-AAB0-48CB-9FDA-A73121C38B6A}" type="slidenum">
              <a:rPr lang="en-US" altLang="en-US" sz="1000"/>
              <a:pPr>
                <a:spcBef>
                  <a:spcPct val="0"/>
                </a:spcBef>
                <a:buFontTx/>
                <a:buNone/>
              </a:pPr>
              <a:t>49</a:t>
            </a:fld>
            <a:endParaRPr lang="en-US" altLang="en-US" sz="1000"/>
          </a:p>
        </p:txBody>
      </p:sp>
      <p:sp>
        <p:nvSpPr>
          <p:cNvPr id="63492" name="Rectangle 2"/>
          <p:cNvSpPr>
            <a:spLocks noGrp="1" noChangeArrowheads="1"/>
          </p:cNvSpPr>
          <p:nvPr>
            <p:ph type="body" idx="1"/>
          </p:nvPr>
        </p:nvSpPr>
        <p:spPr>
          <a:xfrm>
            <a:off x="457200" y="1752600"/>
            <a:ext cx="8229600" cy="3252788"/>
          </a:xfrm>
        </p:spPr>
        <p:txBody>
          <a:bodyPr/>
          <a:lstStyle/>
          <a:p>
            <a:pPr eaLnBrk="1" hangingPunct="1"/>
            <a:r>
              <a:rPr lang="en-US" altLang="en-US" sz="2800" dirty="0" smtClean="0"/>
              <a:t>The </a:t>
            </a:r>
            <a:r>
              <a:rPr lang="en-US" altLang="en-US" sz="2800" dirty="0" smtClean="0">
                <a:solidFill>
                  <a:srgbClr val="FF0000"/>
                </a:solidFill>
              </a:rPr>
              <a:t>ability of an atom in a molecule </a:t>
            </a:r>
            <a:r>
              <a:rPr lang="en-US" altLang="en-US" sz="2800" dirty="0" smtClean="0"/>
              <a:t>to attract </a:t>
            </a:r>
            <a:r>
              <a:rPr lang="en-US" altLang="en-US" sz="2800" dirty="0" smtClean="0">
                <a:solidFill>
                  <a:srgbClr val="FF0000"/>
                </a:solidFill>
              </a:rPr>
              <a:t>shared electrons to itself</a:t>
            </a:r>
            <a:r>
              <a:rPr lang="en-US" altLang="en-US" sz="2800" dirty="0" smtClean="0"/>
              <a:t>.</a:t>
            </a:r>
          </a:p>
          <a:p>
            <a:pPr eaLnBrk="1" hangingPunct="1"/>
            <a:r>
              <a:rPr lang="en-US" altLang="en-US" sz="2800" dirty="0" smtClean="0"/>
              <a:t>A </a:t>
            </a:r>
            <a:r>
              <a:rPr lang="en-US" altLang="en-US" sz="2800" dirty="0" smtClean="0">
                <a:solidFill>
                  <a:srgbClr val="FF0000"/>
                </a:solidFill>
              </a:rPr>
              <a:t>measure</a:t>
            </a:r>
            <a:r>
              <a:rPr lang="en-US" altLang="en-US" sz="2800" dirty="0" smtClean="0"/>
              <a:t> of the </a:t>
            </a:r>
            <a:r>
              <a:rPr lang="en-US" altLang="en-US" sz="2800" dirty="0" smtClean="0">
                <a:solidFill>
                  <a:srgbClr val="FF0000"/>
                </a:solidFill>
              </a:rPr>
              <a:t>relative attraction </a:t>
            </a:r>
            <a:r>
              <a:rPr lang="en-US" altLang="en-US" sz="2800" dirty="0" smtClean="0"/>
              <a:t>that an atom has for the </a:t>
            </a:r>
            <a:r>
              <a:rPr lang="en-US" altLang="en-US" sz="2800" dirty="0" smtClean="0">
                <a:solidFill>
                  <a:srgbClr val="FF0000"/>
                </a:solidFill>
              </a:rPr>
              <a:t>shared</a:t>
            </a:r>
            <a:r>
              <a:rPr lang="en-US" altLang="en-US" sz="2800" dirty="0" smtClean="0"/>
              <a:t> electrons in a bond.</a:t>
            </a:r>
          </a:p>
          <a:p>
            <a:pPr eaLnBrk="1" hangingPunct="1"/>
            <a:r>
              <a:rPr lang="en-US" altLang="en-US" sz="2800" dirty="0" smtClean="0"/>
              <a:t>On the </a:t>
            </a:r>
            <a:r>
              <a:rPr lang="en-US" altLang="en-US" sz="2800" dirty="0" smtClean="0">
                <a:solidFill>
                  <a:srgbClr val="FF0000"/>
                </a:solidFill>
              </a:rPr>
              <a:t>periodic table</a:t>
            </a:r>
            <a:r>
              <a:rPr lang="en-US" altLang="en-US" sz="2800" dirty="0" smtClean="0"/>
              <a:t>, </a:t>
            </a:r>
            <a:r>
              <a:rPr lang="en-US" altLang="en-US" sz="2800" dirty="0" smtClean="0">
                <a:solidFill>
                  <a:srgbClr val="FF0000"/>
                </a:solidFill>
              </a:rPr>
              <a:t>electronegativity</a:t>
            </a:r>
            <a:r>
              <a:rPr lang="en-US" altLang="en-US" sz="2800" dirty="0" smtClean="0"/>
              <a:t> generally </a:t>
            </a:r>
            <a:r>
              <a:rPr lang="en-US" altLang="en-US" sz="2800" dirty="0" smtClean="0">
                <a:solidFill>
                  <a:srgbClr val="FF0000"/>
                </a:solidFill>
              </a:rPr>
              <a:t>increases across a period </a:t>
            </a:r>
            <a:r>
              <a:rPr lang="en-US" altLang="en-US" sz="2800" dirty="0" smtClean="0"/>
              <a:t>and </a:t>
            </a:r>
            <a:r>
              <a:rPr lang="en-US" altLang="en-US" sz="2800" dirty="0" smtClean="0">
                <a:solidFill>
                  <a:srgbClr val="FF0000"/>
                </a:solidFill>
              </a:rPr>
              <a:t>decreases down a group.</a:t>
            </a:r>
          </a:p>
        </p:txBody>
      </p:sp>
      <p:sp>
        <p:nvSpPr>
          <p:cNvPr id="63493" name="Rectangle 3"/>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1907208"/>
              </p:ext>
            </p:extLst>
          </p:nvPr>
        </p:nvGraphicFramePr>
        <p:xfrm>
          <a:off x="1676400" y="5005388"/>
          <a:ext cx="1649413" cy="1157288"/>
        </p:xfrm>
        <a:graphic>
          <a:graphicData uri="http://schemas.openxmlformats.org/presentationml/2006/ole">
            <mc:AlternateContent xmlns:mc="http://schemas.openxmlformats.org/markup-compatibility/2006">
              <mc:Choice xmlns:v="urn:schemas-microsoft-com:vml" Requires="v">
                <p:oleObj spid="_x0000_s69638" name="CS ChemDraw Drawing" r:id="rId4" imgW="1981200" imgH="1371600" progId="ChemDraw.Document.6.0">
                  <p:embed/>
                </p:oleObj>
              </mc:Choice>
              <mc:Fallback>
                <p:oleObj name="CS ChemDraw Drawing" r:id="rId4" imgW="1981200" imgH="13716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005388"/>
                        <a:ext cx="1649413"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 name="Picture 2"/>
          <p:cNvPicPr>
            <a:picLocks noChangeAspect="1"/>
          </p:cNvPicPr>
          <p:nvPr/>
        </p:nvPicPr>
        <p:blipFill>
          <a:blip r:embed="rId6"/>
          <a:stretch>
            <a:fillRect/>
          </a:stretch>
        </p:blipFill>
        <p:spPr>
          <a:xfrm>
            <a:off x="4612866" y="4789487"/>
            <a:ext cx="1304925" cy="1343025"/>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0042464-5BA7-4125-85F0-C0CE5FB1FDAA}" type="slidenum">
              <a:rPr lang="en-US" altLang="en-US" sz="1000"/>
              <a:pPr>
                <a:spcBef>
                  <a:spcPct val="0"/>
                </a:spcBef>
                <a:buFontTx/>
                <a:buNone/>
              </a:pPr>
              <a:t>5</a:t>
            </a:fld>
            <a:endParaRPr lang="en-US" altLang="en-US" sz="1000"/>
          </a:p>
        </p:txBody>
      </p:sp>
      <p:sp>
        <p:nvSpPr>
          <p:cNvPr id="22532" name="Rectangle 2"/>
          <p:cNvSpPr>
            <a:spLocks noGrp="1" noChangeArrowheads="1"/>
          </p:cNvSpPr>
          <p:nvPr>
            <p:ph type="title"/>
          </p:nvPr>
        </p:nvSpPr>
        <p:spPr/>
        <p:txBody>
          <a:bodyPr/>
          <a:lstStyle/>
          <a:p>
            <a:pPr eaLnBrk="1" hangingPunct="1">
              <a:spcBef>
                <a:spcPct val="20000"/>
              </a:spcBef>
            </a:pPr>
            <a:r>
              <a:rPr lang="en-US" altLang="en-US" smtClean="0"/>
              <a:t>Covalent Bond</a:t>
            </a:r>
          </a:p>
        </p:txBody>
      </p:sp>
      <p:sp>
        <p:nvSpPr>
          <p:cNvPr id="22533" name="Rectangle 3"/>
          <p:cNvSpPr>
            <a:spLocks noGrp="1" noChangeArrowheads="1"/>
          </p:cNvSpPr>
          <p:nvPr>
            <p:ph type="body" idx="1"/>
          </p:nvPr>
        </p:nvSpPr>
        <p:spPr>
          <a:xfrm>
            <a:off x="457200" y="1752600"/>
            <a:ext cx="8229600" cy="946150"/>
          </a:xfrm>
        </p:spPr>
        <p:txBody>
          <a:bodyPr/>
          <a:lstStyle/>
          <a:p>
            <a:pPr eaLnBrk="1" hangingPunct="1"/>
            <a:r>
              <a:rPr lang="en-US" altLang="en-US" sz="2800" dirty="0" smtClean="0"/>
              <a:t>A </a:t>
            </a:r>
            <a:r>
              <a:rPr lang="en-US" altLang="en-US" sz="2800" dirty="0" smtClean="0">
                <a:solidFill>
                  <a:srgbClr val="C00000"/>
                </a:solidFill>
              </a:rPr>
              <a:t>chemical bond </a:t>
            </a:r>
            <a:r>
              <a:rPr lang="en-US" altLang="en-US" sz="2800" dirty="0" smtClean="0"/>
              <a:t>resulting from two nuclei attracting the </a:t>
            </a:r>
            <a:r>
              <a:rPr lang="en-US" altLang="en-US" sz="2800" dirty="0" smtClean="0">
                <a:solidFill>
                  <a:srgbClr val="C00000"/>
                </a:solidFill>
              </a:rPr>
              <a:t>same shared electrons</a:t>
            </a:r>
            <a:r>
              <a:rPr lang="en-US" altLang="en-US" sz="2800" dirty="0" smtClean="0"/>
              <a:t>. </a:t>
            </a:r>
          </a:p>
        </p:txBody>
      </p:sp>
      <p:sp>
        <p:nvSpPr>
          <p:cNvPr id="22534"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2535"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2536"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F6E3314-4A75-4A3A-A4FF-785FF8195C53}" type="slidenum">
              <a:rPr lang="en-US" altLang="en-US" sz="1000"/>
              <a:pPr>
                <a:spcBef>
                  <a:spcPct val="0"/>
                </a:spcBef>
                <a:buFontTx/>
                <a:buNone/>
              </a:pPr>
              <a:t>50</a:t>
            </a:fld>
            <a:endParaRPr lang="en-US" altLang="en-US" sz="1000"/>
          </a:p>
        </p:txBody>
      </p:sp>
      <p:sp>
        <p:nvSpPr>
          <p:cNvPr id="64516" name="Rectangle 2"/>
          <p:cNvSpPr>
            <a:spLocks noGrp="1" noChangeArrowheads="1"/>
          </p:cNvSpPr>
          <p:nvPr>
            <p:ph type="title"/>
          </p:nvPr>
        </p:nvSpPr>
        <p:spPr/>
        <p:txBody>
          <a:bodyPr/>
          <a:lstStyle/>
          <a:p>
            <a:pPr eaLnBrk="1" hangingPunct="1">
              <a:spcBef>
                <a:spcPct val="20000"/>
              </a:spcBef>
            </a:pPr>
            <a:r>
              <a:rPr lang="en-US" altLang="en-US" smtClean="0"/>
              <a:t>Pauling Electronegativity Values</a:t>
            </a:r>
          </a:p>
        </p:txBody>
      </p:sp>
      <p:sp>
        <p:nvSpPr>
          <p:cNvPr id="64517"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64518" name="Picture 6" descr="05f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752600"/>
            <a:ext cx="6429375"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36DDEFC-05A3-4185-8261-1ACCA42420A0}" type="slidenum">
              <a:rPr lang="en-US" altLang="en-US" sz="1000"/>
              <a:pPr>
                <a:spcBef>
                  <a:spcPct val="0"/>
                </a:spcBef>
                <a:buFontTx/>
                <a:buNone/>
              </a:pPr>
              <a:t>51</a:t>
            </a:fld>
            <a:endParaRPr lang="en-US" altLang="en-US" sz="1000"/>
          </a:p>
        </p:txBody>
      </p:sp>
      <p:sp>
        <p:nvSpPr>
          <p:cNvPr id="65540"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65541" name="Rectangle 3"/>
          <p:cNvSpPr>
            <a:spLocks noGrp="1" noChangeArrowheads="1"/>
          </p:cNvSpPr>
          <p:nvPr>
            <p:ph type="body" idx="1"/>
          </p:nvPr>
        </p:nvSpPr>
        <p:spPr>
          <a:xfrm>
            <a:off x="228600" y="2133600"/>
            <a:ext cx="8229600" cy="2398713"/>
          </a:xfrm>
        </p:spPr>
        <p:txBody>
          <a:bodyPr/>
          <a:lstStyle/>
          <a:p>
            <a:pPr marL="352425" indent="-352425" eaLnBrk="1" hangingPunct="1">
              <a:buFontTx/>
              <a:buNone/>
            </a:pPr>
            <a:r>
              <a:rPr lang="en-US" altLang="en-US" sz="2800" smtClean="0"/>
              <a:t>	What is the </a:t>
            </a:r>
            <a:r>
              <a:rPr lang="en-US" altLang="en-US" sz="2800" smtClean="0">
                <a:solidFill>
                  <a:srgbClr val="0000FF"/>
                </a:solidFill>
              </a:rPr>
              <a:t>general trend</a:t>
            </a:r>
            <a:r>
              <a:rPr lang="en-US" altLang="en-US" sz="2800" smtClean="0"/>
              <a:t> for electronegativity across rows and down columns on the periodic table?</a:t>
            </a:r>
          </a:p>
          <a:p>
            <a:pPr marL="352425" indent="-352425" eaLnBrk="1" hangingPunct="1">
              <a:buFontTx/>
              <a:buNone/>
            </a:pPr>
            <a:endParaRPr lang="en-US" altLang="en-US" sz="2800" smtClean="0"/>
          </a:p>
          <a:p>
            <a:pPr marL="352425" indent="-352425" eaLnBrk="1" hangingPunct="1">
              <a:buFontTx/>
              <a:buNone/>
            </a:pPr>
            <a:r>
              <a:rPr lang="en-US" altLang="en-US" sz="2800" smtClean="0"/>
              <a:t>	Explain the trend.</a:t>
            </a:r>
          </a:p>
        </p:txBody>
      </p:sp>
      <p:pic>
        <p:nvPicPr>
          <p:cNvPr id="65542"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6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9B72D7-85E4-4A16-AA32-0957311F0414}" type="slidenum">
              <a:rPr lang="en-US" altLang="en-US" sz="1000"/>
              <a:pPr>
                <a:spcBef>
                  <a:spcPct val="0"/>
                </a:spcBef>
                <a:buFontTx/>
                <a:buNone/>
              </a:pPr>
              <a:t>52</a:t>
            </a:fld>
            <a:endParaRPr lang="en-US" altLang="en-US" sz="1000"/>
          </a:p>
        </p:txBody>
      </p:sp>
      <p:sp>
        <p:nvSpPr>
          <p:cNvPr id="6656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66565" name="Rectangle 3"/>
          <p:cNvSpPr>
            <a:spLocks noGrp="1" noChangeArrowheads="1"/>
          </p:cNvSpPr>
          <p:nvPr>
            <p:ph type="body" idx="1"/>
          </p:nvPr>
        </p:nvSpPr>
        <p:spPr>
          <a:xfrm>
            <a:off x="409575" y="2133600"/>
            <a:ext cx="8229600" cy="2398713"/>
          </a:xfrm>
        </p:spPr>
        <p:txBody>
          <a:bodyPr/>
          <a:lstStyle/>
          <a:p>
            <a:pPr marL="4763" indent="1588" eaLnBrk="1" hangingPunct="1">
              <a:buFontTx/>
              <a:buNone/>
            </a:pPr>
            <a:r>
              <a:rPr lang="en-US" altLang="en-US" sz="2800" dirty="0" smtClean="0"/>
              <a:t>If </a:t>
            </a:r>
            <a:r>
              <a:rPr lang="en-US" altLang="en-US" sz="2800" dirty="0" smtClean="0">
                <a:solidFill>
                  <a:srgbClr val="FF0000"/>
                </a:solidFill>
              </a:rPr>
              <a:t>lithium</a:t>
            </a:r>
            <a:r>
              <a:rPr lang="en-US" altLang="en-US" sz="2800" dirty="0" smtClean="0"/>
              <a:t> and </a:t>
            </a:r>
            <a:r>
              <a:rPr lang="en-US" altLang="en-US" sz="2800" dirty="0" smtClean="0">
                <a:solidFill>
                  <a:srgbClr val="FF0000"/>
                </a:solidFill>
              </a:rPr>
              <a:t>fluorine</a:t>
            </a:r>
            <a:r>
              <a:rPr lang="en-US" altLang="en-US" sz="2800" dirty="0" smtClean="0"/>
              <a:t> react, which has </a:t>
            </a:r>
            <a:r>
              <a:rPr lang="en-US" altLang="en-US" sz="2800" dirty="0" smtClean="0">
                <a:solidFill>
                  <a:srgbClr val="0000FF"/>
                </a:solidFill>
              </a:rPr>
              <a:t>more attraction</a:t>
            </a:r>
            <a:r>
              <a:rPr lang="en-US" altLang="en-US" sz="2800" dirty="0" smtClean="0"/>
              <a:t> for an electron? </a:t>
            </a:r>
            <a:r>
              <a:rPr lang="en-US" altLang="en-US" sz="2800" dirty="0" smtClean="0">
                <a:solidFill>
                  <a:srgbClr val="FF0000"/>
                </a:solidFill>
              </a:rPr>
              <a:t>Why</a:t>
            </a:r>
            <a:r>
              <a:rPr lang="en-US" altLang="en-US" sz="2800" dirty="0" smtClean="0"/>
              <a:t>?</a:t>
            </a:r>
          </a:p>
          <a:p>
            <a:pPr marL="4763" indent="1588" eaLnBrk="1" hangingPunct="1">
              <a:buFontTx/>
              <a:buNone/>
            </a:pPr>
            <a:endParaRPr lang="en-US" altLang="en-US" sz="2800" dirty="0" smtClean="0"/>
          </a:p>
          <a:p>
            <a:pPr marL="4763" indent="1588" eaLnBrk="1" hangingPunct="1">
              <a:buFontTx/>
              <a:buNone/>
            </a:pPr>
            <a:r>
              <a:rPr lang="en-US" altLang="en-US" sz="2800" dirty="0" smtClean="0"/>
              <a:t>In a bond between </a:t>
            </a:r>
            <a:r>
              <a:rPr lang="en-US" altLang="en-US" sz="2800" dirty="0" smtClean="0">
                <a:solidFill>
                  <a:srgbClr val="FF0000"/>
                </a:solidFill>
              </a:rPr>
              <a:t>fluorine</a:t>
            </a:r>
            <a:r>
              <a:rPr lang="en-US" altLang="en-US" sz="2800" dirty="0" smtClean="0"/>
              <a:t> and </a:t>
            </a:r>
            <a:r>
              <a:rPr lang="en-US" altLang="en-US" sz="2800" dirty="0" smtClean="0">
                <a:solidFill>
                  <a:srgbClr val="FF0000"/>
                </a:solidFill>
              </a:rPr>
              <a:t>iodine</a:t>
            </a:r>
            <a:r>
              <a:rPr lang="en-US" altLang="en-US" sz="2800" dirty="0" smtClean="0"/>
              <a:t>, which has </a:t>
            </a:r>
            <a:r>
              <a:rPr lang="en-US" altLang="en-US" sz="2800" dirty="0" smtClean="0">
                <a:solidFill>
                  <a:srgbClr val="0000FF"/>
                </a:solidFill>
              </a:rPr>
              <a:t>more attraction</a:t>
            </a:r>
            <a:r>
              <a:rPr lang="en-US" altLang="en-US" sz="2800" dirty="0" smtClean="0"/>
              <a:t> for an electron? </a:t>
            </a:r>
            <a:r>
              <a:rPr lang="en-US" altLang="en-US" sz="2800" dirty="0" smtClean="0">
                <a:solidFill>
                  <a:srgbClr val="FF0000"/>
                </a:solidFill>
              </a:rPr>
              <a:t>Why</a:t>
            </a:r>
            <a:r>
              <a:rPr lang="en-US" altLang="en-US" sz="2800" dirty="0" smtClean="0"/>
              <a:t>?</a:t>
            </a:r>
          </a:p>
        </p:txBody>
      </p:sp>
      <p:pic>
        <p:nvPicPr>
          <p:cNvPr id="66566"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75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9817626-9B8C-46D3-8F4A-2A9DC8F6FB54}" type="slidenum">
              <a:rPr lang="en-US" altLang="en-US" sz="1000"/>
              <a:pPr>
                <a:spcBef>
                  <a:spcPct val="0"/>
                </a:spcBef>
                <a:buFontTx/>
                <a:buNone/>
              </a:pPr>
              <a:t>53</a:t>
            </a:fld>
            <a:endParaRPr lang="en-US" altLang="en-US" sz="1000"/>
          </a:p>
        </p:txBody>
      </p:sp>
      <p:sp>
        <p:nvSpPr>
          <p:cNvPr id="67588"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67589" name="Rectangle 3"/>
          <p:cNvSpPr>
            <a:spLocks noGrp="1" noChangeArrowheads="1"/>
          </p:cNvSpPr>
          <p:nvPr>
            <p:ph type="body" idx="1"/>
          </p:nvPr>
        </p:nvSpPr>
        <p:spPr>
          <a:xfrm>
            <a:off x="409575" y="2133600"/>
            <a:ext cx="8229600" cy="2398713"/>
          </a:xfrm>
        </p:spPr>
        <p:txBody>
          <a:bodyPr/>
          <a:lstStyle/>
          <a:p>
            <a:pPr marL="4763" indent="1588" eaLnBrk="1" hangingPunct="1">
              <a:buFontTx/>
              <a:buNone/>
            </a:pPr>
            <a:r>
              <a:rPr lang="en-US" altLang="en-US" sz="2800" smtClean="0"/>
              <a:t>If lithium and fluorine react, which has </a:t>
            </a:r>
            <a:r>
              <a:rPr lang="en-US" altLang="en-US" sz="2800" smtClean="0">
                <a:solidFill>
                  <a:srgbClr val="0000FF"/>
                </a:solidFill>
              </a:rPr>
              <a:t>more attraction</a:t>
            </a:r>
            <a:r>
              <a:rPr lang="en-US" altLang="en-US" sz="2800" smtClean="0"/>
              <a:t> for an electron? Why?</a:t>
            </a:r>
          </a:p>
          <a:p>
            <a:pPr marL="4763" indent="1588" eaLnBrk="1" hangingPunct="1">
              <a:buFontTx/>
              <a:buNone/>
            </a:pPr>
            <a:endParaRPr lang="en-US" altLang="en-US" sz="2800" smtClean="0"/>
          </a:p>
          <a:p>
            <a:pPr marL="4763" indent="1588" eaLnBrk="1" hangingPunct="1">
              <a:buFontTx/>
              <a:buNone/>
            </a:pPr>
            <a:r>
              <a:rPr lang="en-US" altLang="en-US" sz="2800" smtClean="0"/>
              <a:t>In a bond between fluorine and iodine, which has </a:t>
            </a:r>
            <a:r>
              <a:rPr lang="en-US" altLang="en-US" sz="2800" smtClean="0">
                <a:solidFill>
                  <a:srgbClr val="0000FF"/>
                </a:solidFill>
              </a:rPr>
              <a:t>more attraction</a:t>
            </a:r>
            <a:r>
              <a:rPr lang="en-US" altLang="en-US" sz="2800" smtClean="0"/>
              <a:t> for an electron? Why?</a:t>
            </a:r>
          </a:p>
        </p:txBody>
      </p:sp>
      <p:sp>
        <p:nvSpPr>
          <p:cNvPr id="67590" name="Rectangle 5"/>
          <p:cNvSpPr>
            <a:spLocks noChangeArrowheads="1"/>
          </p:cNvSpPr>
          <p:nvPr/>
        </p:nvSpPr>
        <p:spPr bwMode="auto">
          <a:xfrm>
            <a:off x="2581275" y="2133600"/>
            <a:ext cx="1219200"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7591" name="Rectangle 6"/>
          <p:cNvSpPr>
            <a:spLocks noChangeArrowheads="1"/>
          </p:cNvSpPr>
          <p:nvPr/>
        </p:nvSpPr>
        <p:spPr bwMode="auto">
          <a:xfrm>
            <a:off x="3481388" y="3581400"/>
            <a:ext cx="1281112"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67592" name="Picture 8"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86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45A1FB-4BA0-46AC-A954-C2E9653AD007}" type="slidenum">
              <a:rPr lang="en-US" altLang="en-US" sz="1000"/>
              <a:pPr>
                <a:spcBef>
                  <a:spcPct val="0"/>
                </a:spcBef>
                <a:buFontTx/>
                <a:buNone/>
              </a:pPr>
              <a:t>54</a:t>
            </a:fld>
            <a:endParaRPr lang="en-US" altLang="en-US" sz="1000"/>
          </a:p>
        </p:txBody>
      </p:sp>
      <p:sp>
        <p:nvSpPr>
          <p:cNvPr id="68612" name="Rectangle 2"/>
          <p:cNvSpPr>
            <a:spLocks noGrp="1" noChangeArrowheads="1"/>
          </p:cNvSpPr>
          <p:nvPr>
            <p:ph type="title"/>
          </p:nvPr>
        </p:nvSpPr>
        <p:spPr/>
        <p:txBody>
          <a:bodyPr/>
          <a:lstStyle/>
          <a:p>
            <a:pPr eaLnBrk="1" hangingPunct="1">
              <a:spcBef>
                <a:spcPct val="20000"/>
              </a:spcBef>
            </a:pPr>
            <a:r>
              <a:rPr lang="en-US" altLang="en-US" dirty="0" smtClean="0"/>
              <a:t>Nonpolar Covalent Bond in </a:t>
            </a:r>
            <a:r>
              <a:rPr lang="en-US" altLang="en-US" dirty="0" smtClean="0">
                <a:solidFill>
                  <a:srgbClr val="FF0000"/>
                </a:solidFill>
              </a:rPr>
              <a:t>Homo-nuclear</a:t>
            </a:r>
            <a:endParaRPr lang="en-US" altLang="en-US" dirty="0" smtClean="0"/>
          </a:p>
        </p:txBody>
      </p:sp>
      <p:sp>
        <p:nvSpPr>
          <p:cNvPr id="68613" name="Rectangle 3"/>
          <p:cNvSpPr>
            <a:spLocks noGrp="1" noChangeArrowheads="1"/>
          </p:cNvSpPr>
          <p:nvPr>
            <p:ph type="body" idx="1"/>
          </p:nvPr>
        </p:nvSpPr>
        <p:spPr>
          <a:xfrm>
            <a:off x="457200" y="1981200"/>
            <a:ext cx="8229600" cy="2505075"/>
          </a:xfrm>
        </p:spPr>
        <p:txBody>
          <a:bodyPr/>
          <a:lstStyle/>
          <a:p>
            <a:pPr eaLnBrk="1" hangingPunct="1"/>
            <a:r>
              <a:rPr lang="en-US" altLang="en-US" sz="2800" smtClean="0"/>
              <a:t>A covalent bond in which there is equal sharing of electrons between two atoms.</a:t>
            </a:r>
          </a:p>
          <a:p>
            <a:pPr eaLnBrk="1" hangingPunct="1">
              <a:buFontTx/>
              <a:buNone/>
            </a:pPr>
            <a:endParaRPr lang="en-US" altLang="en-US" sz="2800" smtClean="0"/>
          </a:p>
          <a:p>
            <a:pPr eaLnBrk="1" hangingPunct="1">
              <a:buFontTx/>
              <a:buNone/>
            </a:pPr>
            <a:r>
              <a:rPr lang="en-US" altLang="en-US" sz="2800" smtClean="0"/>
              <a:t>		</a:t>
            </a:r>
            <a:r>
              <a:rPr lang="en-US" altLang="en-US" sz="2800" smtClean="0">
                <a:solidFill>
                  <a:srgbClr val="0000FF"/>
                </a:solidFill>
              </a:rPr>
              <a:t>H</a:t>
            </a:r>
            <a:r>
              <a:rPr lang="en-US" altLang="en-US" sz="2800" baseline="-25000" smtClean="0">
                <a:solidFill>
                  <a:srgbClr val="0000FF"/>
                </a:solidFill>
              </a:rPr>
              <a:t>2</a:t>
            </a:r>
            <a:r>
              <a:rPr lang="en-US" altLang="en-US" sz="2800" smtClean="0">
                <a:solidFill>
                  <a:srgbClr val="0000FF"/>
                </a:solidFill>
              </a:rPr>
              <a:t>:  H – H</a:t>
            </a:r>
          </a:p>
          <a:p>
            <a:pPr eaLnBrk="1" hangingPunct="1">
              <a:buFontTx/>
              <a:buNone/>
            </a:pPr>
            <a:r>
              <a:rPr lang="en-US" altLang="en-US" sz="2800" smtClean="0">
                <a:solidFill>
                  <a:srgbClr val="0000FF"/>
                </a:solidFill>
              </a:rPr>
              <a:t>		N</a:t>
            </a:r>
            <a:r>
              <a:rPr lang="en-US" altLang="en-US" sz="2800" baseline="-25000" smtClean="0">
                <a:solidFill>
                  <a:srgbClr val="0000FF"/>
                </a:solidFill>
              </a:rPr>
              <a:t>2</a:t>
            </a:r>
            <a:r>
              <a:rPr lang="en-US" altLang="en-US" sz="2800" smtClean="0">
                <a:solidFill>
                  <a:srgbClr val="0000FF"/>
                </a:solidFill>
              </a:rPr>
              <a:t>:  N    N</a:t>
            </a:r>
            <a:endParaRPr lang="en-US" altLang="en-US" sz="2800" baseline="-25000" smtClean="0">
              <a:solidFill>
                <a:srgbClr val="0000FF"/>
              </a:solidFill>
            </a:endParaRPr>
          </a:p>
        </p:txBody>
      </p:sp>
      <p:sp>
        <p:nvSpPr>
          <p:cNvPr id="68614"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8615" name="Object 5"/>
          <p:cNvGraphicFramePr>
            <a:graphicFrameLocks noChangeAspect="1"/>
          </p:cNvGraphicFramePr>
          <p:nvPr/>
        </p:nvGraphicFramePr>
        <p:xfrm>
          <a:off x="2435225" y="4076700"/>
          <a:ext cx="307975" cy="44450"/>
        </p:xfrm>
        <a:graphic>
          <a:graphicData uri="http://schemas.openxmlformats.org/presentationml/2006/ole">
            <mc:AlternateContent xmlns:mc="http://schemas.openxmlformats.org/markup-compatibility/2006">
              <mc:Choice xmlns:v="urn:schemas-microsoft-com:vml" Requires="v">
                <p:oleObj spid="_x0000_s68663" name="CS ChemDraw Drawing" r:id="rId4" imgW="431800" imgH="63500" progId="ChemDraw.Document.6.0">
                  <p:embed/>
                </p:oleObj>
              </mc:Choice>
              <mc:Fallback>
                <p:oleObj name="CS ChemDraw Drawing" r:id="rId4" imgW="431800" imgH="6350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5" y="4076700"/>
                        <a:ext cx="307975"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6" name="Object 6"/>
          <p:cNvGraphicFramePr>
            <a:graphicFrameLocks noChangeAspect="1"/>
          </p:cNvGraphicFramePr>
          <p:nvPr/>
        </p:nvGraphicFramePr>
        <p:xfrm>
          <a:off x="2436813" y="4191000"/>
          <a:ext cx="307975" cy="44450"/>
        </p:xfrm>
        <a:graphic>
          <a:graphicData uri="http://schemas.openxmlformats.org/presentationml/2006/ole">
            <mc:AlternateContent xmlns:mc="http://schemas.openxmlformats.org/markup-compatibility/2006">
              <mc:Choice xmlns:v="urn:schemas-microsoft-com:vml" Requires="v">
                <p:oleObj spid="_x0000_s68664" name="CS ChemDraw Drawing" r:id="rId6" imgW="431800" imgH="63500" progId="ChemDraw.Document.6.0">
                  <p:embed/>
                </p:oleObj>
              </mc:Choice>
              <mc:Fallback>
                <p:oleObj name="CS ChemDraw Drawing" r:id="rId6" imgW="431800" imgH="6350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813" y="4191000"/>
                        <a:ext cx="307975"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7" name="Object 7"/>
          <p:cNvGraphicFramePr>
            <a:graphicFrameLocks noChangeAspect="1"/>
          </p:cNvGraphicFramePr>
          <p:nvPr/>
        </p:nvGraphicFramePr>
        <p:xfrm>
          <a:off x="2438400" y="4305300"/>
          <a:ext cx="307975" cy="44450"/>
        </p:xfrm>
        <a:graphic>
          <a:graphicData uri="http://schemas.openxmlformats.org/presentationml/2006/ole">
            <mc:AlternateContent xmlns:mc="http://schemas.openxmlformats.org/markup-compatibility/2006">
              <mc:Choice xmlns:v="urn:schemas-microsoft-com:vml" Requires="v">
                <p:oleObj spid="_x0000_s68665" name="CS ChemDraw Drawing" r:id="rId7" imgW="431800" imgH="63500" progId="ChemDraw.Document.6.0">
                  <p:embed/>
                </p:oleObj>
              </mc:Choice>
              <mc:Fallback>
                <p:oleObj name="CS ChemDraw Drawing" r:id="rId7" imgW="431800" imgH="63500" progId="ChemDraw.Document.6.0">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305300"/>
                        <a:ext cx="307975"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96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6C3CC5C-BC40-400F-8D5A-69A6F25C6184}" type="slidenum">
              <a:rPr lang="en-US" altLang="en-US" sz="1000"/>
              <a:pPr>
                <a:spcBef>
                  <a:spcPct val="0"/>
                </a:spcBef>
                <a:buFontTx/>
                <a:buNone/>
              </a:pPr>
              <a:t>55</a:t>
            </a:fld>
            <a:endParaRPr lang="en-US" altLang="en-US" sz="1000"/>
          </a:p>
        </p:txBody>
      </p:sp>
      <p:sp>
        <p:nvSpPr>
          <p:cNvPr id="69636" name="Rectangle 2"/>
          <p:cNvSpPr>
            <a:spLocks noGrp="1" noChangeArrowheads="1"/>
          </p:cNvSpPr>
          <p:nvPr>
            <p:ph type="title"/>
          </p:nvPr>
        </p:nvSpPr>
        <p:spPr/>
        <p:txBody>
          <a:bodyPr/>
          <a:lstStyle/>
          <a:p>
            <a:pPr eaLnBrk="1" hangingPunct="1">
              <a:spcBef>
                <a:spcPct val="20000"/>
              </a:spcBef>
            </a:pPr>
            <a:r>
              <a:rPr lang="en-US" altLang="en-US" dirty="0" smtClean="0"/>
              <a:t>Polar Covalent </a:t>
            </a:r>
            <a:r>
              <a:rPr lang="en-US" altLang="en-US" dirty="0"/>
              <a:t>Bond in </a:t>
            </a:r>
            <a:r>
              <a:rPr lang="en-US" altLang="en-US" dirty="0" smtClean="0">
                <a:solidFill>
                  <a:srgbClr val="FF0000"/>
                </a:solidFill>
              </a:rPr>
              <a:t>Hetero-nuclear</a:t>
            </a:r>
            <a:endParaRPr lang="en-US" altLang="en-US" dirty="0" smtClean="0"/>
          </a:p>
        </p:txBody>
      </p:sp>
      <p:sp>
        <p:nvSpPr>
          <p:cNvPr id="69637" name="Rectangle 3"/>
          <p:cNvSpPr>
            <a:spLocks noGrp="1" noChangeArrowheads="1"/>
          </p:cNvSpPr>
          <p:nvPr>
            <p:ph type="body" idx="1"/>
          </p:nvPr>
        </p:nvSpPr>
        <p:spPr>
          <a:xfrm>
            <a:off x="457200" y="1752600"/>
            <a:ext cx="8229600" cy="1987550"/>
          </a:xfrm>
        </p:spPr>
        <p:txBody>
          <a:bodyPr/>
          <a:lstStyle/>
          <a:p>
            <a:pPr eaLnBrk="1" hangingPunct="1"/>
            <a:r>
              <a:rPr lang="en-US" altLang="en-US" sz="2800" dirty="0" smtClean="0"/>
              <a:t>A covalent bond in which there is </a:t>
            </a:r>
            <a:r>
              <a:rPr lang="en-US" altLang="en-US" sz="2800" dirty="0" smtClean="0">
                <a:solidFill>
                  <a:srgbClr val="FF0000"/>
                </a:solidFill>
              </a:rPr>
              <a:t>unequal sharing</a:t>
            </a:r>
            <a:r>
              <a:rPr lang="en-US" altLang="en-US" sz="2800" dirty="0" smtClean="0"/>
              <a:t> of electrons between two atoms.</a:t>
            </a:r>
          </a:p>
          <a:p>
            <a:pPr eaLnBrk="1" hangingPunct="1">
              <a:buFontTx/>
              <a:buNone/>
            </a:pPr>
            <a:endParaRPr lang="en-US" altLang="en-US" sz="2800" dirty="0" smtClean="0"/>
          </a:p>
          <a:p>
            <a:pPr eaLnBrk="1" hangingPunct="1">
              <a:buFontTx/>
              <a:buNone/>
            </a:pPr>
            <a:r>
              <a:rPr lang="en-US" altLang="en-US" sz="2800" dirty="0" smtClean="0"/>
              <a:t>		                             </a:t>
            </a:r>
            <a:r>
              <a:rPr lang="en-US" altLang="en-US" sz="2800" dirty="0" smtClean="0">
                <a:solidFill>
                  <a:srgbClr val="0000FF"/>
                </a:solidFill>
              </a:rPr>
              <a:t>H-Cl,           C≡O</a:t>
            </a:r>
            <a:endParaRPr lang="en-US" altLang="en-US" sz="2800" baseline="-25000" dirty="0" smtClean="0">
              <a:solidFill>
                <a:srgbClr val="0000FF"/>
              </a:solidFill>
            </a:endParaRPr>
          </a:p>
        </p:txBody>
      </p:sp>
      <p:sp>
        <p:nvSpPr>
          <p:cNvPr id="69638"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 name="TextBox 1"/>
          <p:cNvSpPr txBox="1"/>
          <p:nvPr/>
        </p:nvSpPr>
        <p:spPr>
          <a:xfrm>
            <a:off x="762000" y="2725165"/>
            <a:ext cx="6939720" cy="461665"/>
          </a:xfrm>
          <a:prstGeom prst="rect">
            <a:avLst/>
          </a:prstGeom>
          <a:noFill/>
        </p:spPr>
        <p:txBody>
          <a:bodyPr wrap="none" rtlCol="0">
            <a:spAutoFit/>
          </a:bodyPr>
          <a:lstStyle/>
          <a:p>
            <a:r>
              <a:rPr lang="en-US" baseline="0" dirty="0"/>
              <a:t>Electronegativity </a:t>
            </a:r>
            <a:r>
              <a:rPr lang="en-US" baseline="0" dirty="0" smtClean="0"/>
              <a:t>    Cl = 3.0      H = 2.1            O = 2.5</a:t>
            </a:r>
            <a:endParaRPr lang="en-US" baseline="0" dirty="0"/>
          </a:p>
        </p:txBody>
      </p:sp>
      <p:sp>
        <p:nvSpPr>
          <p:cNvPr id="3" name="TextBox 2"/>
          <p:cNvSpPr txBox="1"/>
          <p:nvPr/>
        </p:nvSpPr>
        <p:spPr>
          <a:xfrm>
            <a:off x="304800" y="3740150"/>
            <a:ext cx="6693692" cy="461665"/>
          </a:xfrm>
          <a:prstGeom prst="rect">
            <a:avLst/>
          </a:prstGeom>
          <a:noFill/>
        </p:spPr>
        <p:txBody>
          <a:bodyPr wrap="none" rtlCol="0">
            <a:spAutoFit/>
          </a:bodyPr>
          <a:lstStyle/>
          <a:p>
            <a:r>
              <a:rPr lang="en-US" baseline="0" dirty="0" smtClean="0"/>
              <a:t>Electronegativity difference       0.9                       0.4</a:t>
            </a:r>
            <a:endParaRPr lang="en-US" baseline="0" dirty="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06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FD35E6C-B7FF-4911-A29A-76B2BBB8C4CF}" type="slidenum">
              <a:rPr lang="en-US" altLang="en-US" sz="1000"/>
              <a:pPr>
                <a:spcBef>
                  <a:spcPct val="0"/>
                </a:spcBef>
                <a:buFontTx/>
                <a:buNone/>
              </a:pPr>
              <a:t>56</a:t>
            </a:fld>
            <a:endParaRPr lang="en-US" altLang="en-US" sz="1000"/>
          </a:p>
        </p:txBody>
      </p:sp>
      <p:sp>
        <p:nvSpPr>
          <p:cNvPr id="70660" name="Rectangle 2"/>
          <p:cNvSpPr>
            <a:spLocks noGrp="1" noChangeArrowheads="1"/>
          </p:cNvSpPr>
          <p:nvPr>
            <p:ph type="title"/>
          </p:nvPr>
        </p:nvSpPr>
        <p:spPr/>
        <p:txBody>
          <a:bodyPr/>
          <a:lstStyle/>
          <a:p>
            <a:pPr eaLnBrk="1" hangingPunct="1">
              <a:spcBef>
                <a:spcPct val="20000"/>
              </a:spcBef>
            </a:pPr>
            <a:r>
              <a:rPr lang="en-US" altLang="en-US" smtClean="0"/>
              <a:t>Polar Covalent Bond</a:t>
            </a:r>
          </a:p>
        </p:txBody>
      </p:sp>
      <p:sp>
        <p:nvSpPr>
          <p:cNvPr id="70661" name="Rectangle 3"/>
          <p:cNvSpPr>
            <a:spLocks noGrp="1" noChangeArrowheads="1"/>
          </p:cNvSpPr>
          <p:nvPr>
            <p:ph type="body" idx="1"/>
          </p:nvPr>
        </p:nvSpPr>
        <p:spPr>
          <a:xfrm>
            <a:off x="457200" y="1752600"/>
            <a:ext cx="8229600" cy="2312988"/>
          </a:xfrm>
        </p:spPr>
        <p:txBody>
          <a:bodyPr/>
          <a:lstStyle/>
          <a:p>
            <a:pPr eaLnBrk="1" hangingPunct="1"/>
            <a:r>
              <a:rPr lang="en-US" altLang="en-US" sz="2800" dirty="0" smtClean="0"/>
              <a:t>It creates </a:t>
            </a:r>
            <a:r>
              <a:rPr lang="en-US" altLang="en-US" sz="2800" dirty="0" smtClean="0">
                <a:solidFill>
                  <a:srgbClr val="FF0000"/>
                </a:solidFill>
              </a:rPr>
              <a:t>fractional positive</a:t>
            </a:r>
            <a:r>
              <a:rPr lang="en-US" altLang="en-US" sz="2800" dirty="0" smtClean="0"/>
              <a:t> and </a:t>
            </a:r>
            <a:r>
              <a:rPr lang="en-US" altLang="en-US" sz="2800" dirty="0" smtClean="0">
                <a:solidFill>
                  <a:srgbClr val="FF0000"/>
                </a:solidFill>
              </a:rPr>
              <a:t>negative</a:t>
            </a:r>
            <a:r>
              <a:rPr lang="en-US" altLang="en-US" sz="2800" dirty="0" smtClean="0"/>
              <a:t> charges on atoms.</a:t>
            </a:r>
          </a:p>
          <a:p>
            <a:pPr eaLnBrk="1" hangingPunct="1"/>
            <a:r>
              <a:rPr lang="en-US" altLang="en-US" sz="2800" dirty="0" smtClean="0"/>
              <a:t>Electrons spend </a:t>
            </a:r>
            <a:r>
              <a:rPr lang="en-US" altLang="en-US" sz="2800" dirty="0" smtClean="0">
                <a:solidFill>
                  <a:srgbClr val="FF0000"/>
                </a:solidFill>
              </a:rPr>
              <a:t>more time near </a:t>
            </a:r>
            <a:r>
              <a:rPr lang="en-US" altLang="en-US" sz="2800" dirty="0" smtClean="0"/>
              <a:t>the </a:t>
            </a:r>
            <a:r>
              <a:rPr lang="en-US" altLang="en-US" sz="2800" dirty="0" smtClean="0">
                <a:solidFill>
                  <a:srgbClr val="FF0000"/>
                </a:solidFill>
              </a:rPr>
              <a:t>more electronegative </a:t>
            </a:r>
            <a:r>
              <a:rPr lang="en-US" altLang="en-US" sz="2800" dirty="0" smtClean="0"/>
              <a:t>atom of the bond and </a:t>
            </a:r>
            <a:r>
              <a:rPr lang="en-US" altLang="en-US" sz="2800" dirty="0" smtClean="0">
                <a:solidFill>
                  <a:srgbClr val="FF0000"/>
                </a:solidFill>
              </a:rPr>
              <a:t>less time </a:t>
            </a:r>
            <a:r>
              <a:rPr lang="en-US" altLang="en-US" sz="2800" dirty="0" smtClean="0"/>
              <a:t>near the </a:t>
            </a:r>
            <a:r>
              <a:rPr lang="en-US" altLang="en-US" sz="2800" dirty="0" smtClean="0">
                <a:solidFill>
                  <a:srgbClr val="FF0000"/>
                </a:solidFill>
              </a:rPr>
              <a:t>less electronegative </a:t>
            </a:r>
            <a:r>
              <a:rPr lang="en-US" altLang="en-US" sz="2800" dirty="0" smtClean="0"/>
              <a:t>atom of the bond.</a:t>
            </a:r>
          </a:p>
        </p:txBody>
      </p:sp>
      <p:sp>
        <p:nvSpPr>
          <p:cNvPr id="7066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70663" name="Picture 9" descr="05unf50.jpg"/>
          <p:cNvPicPr>
            <a:picLocks noChangeAspect="1"/>
          </p:cNvPicPr>
          <p:nvPr/>
        </p:nvPicPr>
        <p:blipFill>
          <a:blip r:embed="rId3">
            <a:extLst>
              <a:ext uri="{28A0092B-C50C-407E-A947-70E740481C1C}">
                <a14:useLocalDpi xmlns:a14="http://schemas.microsoft.com/office/drawing/2010/main" val="0"/>
              </a:ext>
            </a:extLst>
          </a:blip>
          <a:srcRect b="23334"/>
          <a:stretch>
            <a:fillRect/>
          </a:stretch>
        </p:blipFill>
        <p:spPr bwMode="auto">
          <a:xfrm>
            <a:off x="4495800" y="4343400"/>
            <a:ext cx="22050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10" descr="05unf4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91000"/>
            <a:ext cx="214312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16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47121BA-B11A-4F4A-A49D-D8FA1BF12EA6}" type="slidenum">
              <a:rPr lang="en-US" altLang="en-US" sz="1000"/>
              <a:pPr>
                <a:spcBef>
                  <a:spcPct val="0"/>
                </a:spcBef>
                <a:buFontTx/>
                <a:buNone/>
              </a:pPr>
              <a:t>57</a:t>
            </a:fld>
            <a:endParaRPr lang="en-US" altLang="en-US" sz="1000"/>
          </a:p>
        </p:txBody>
      </p:sp>
      <p:sp>
        <p:nvSpPr>
          <p:cNvPr id="71684" name="Rectangle 2"/>
          <p:cNvSpPr>
            <a:spLocks noGrp="1" noChangeArrowheads="1"/>
          </p:cNvSpPr>
          <p:nvPr>
            <p:ph type="title"/>
          </p:nvPr>
        </p:nvSpPr>
        <p:spPr/>
        <p:txBody>
          <a:bodyPr/>
          <a:lstStyle/>
          <a:p>
            <a:pPr eaLnBrk="1" hangingPunct="1">
              <a:spcBef>
                <a:spcPct val="20000"/>
              </a:spcBef>
            </a:pPr>
            <a:r>
              <a:rPr lang="en-US" altLang="en-US" smtClean="0"/>
              <a:t>Bond Polarity</a:t>
            </a:r>
          </a:p>
        </p:txBody>
      </p:sp>
      <p:sp>
        <p:nvSpPr>
          <p:cNvPr id="71685" name="Rectangle 3"/>
          <p:cNvSpPr>
            <a:spLocks noGrp="1" noChangeArrowheads="1"/>
          </p:cNvSpPr>
          <p:nvPr>
            <p:ph type="body" idx="1"/>
          </p:nvPr>
        </p:nvSpPr>
        <p:spPr>
          <a:xfrm>
            <a:off x="457200" y="1752600"/>
            <a:ext cx="8229600" cy="2740025"/>
          </a:xfrm>
        </p:spPr>
        <p:txBody>
          <a:bodyPr/>
          <a:lstStyle/>
          <a:p>
            <a:pPr eaLnBrk="1" hangingPunct="1"/>
            <a:r>
              <a:rPr lang="en-US" altLang="en-US" sz="2800" dirty="0" smtClean="0"/>
              <a:t>A </a:t>
            </a:r>
            <a:r>
              <a:rPr lang="en-US" altLang="en-US" sz="2800" dirty="0" smtClean="0">
                <a:solidFill>
                  <a:srgbClr val="FF0000"/>
                </a:solidFill>
              </a:rPr>
              <a:t>measure</a:t>
            </a:r>
            <a:r>
              <a:rPr lang="en-US" altLang="en-US" sz="2800" dirty="0" smtClean="0"/>
              <a:t> of the </a:t>
            </a:r>
            <a:r>
              <a:rPr lang="en-US" altLang="en-US" sz="2800" dirty="0" smtClean="0">
                <a:solidFill>
                  <a:srgbClr val="FF0000"/>
                </a:solidFill>
              </a:rPr>
              <a:t>degree of inequality </a:t>
            </a:r>
            <a:r>
              <a:rPr lang="en-US" altLang="en-US" sz="2800" dirty="0" smtClean="0"/>
              <a:t>in the sharing of electrons between two atoms in a chemical bond.</a:t>
            </a:r>
          </a:p>
          <a:p>
            <a:pPr eaLnBrk="1" hangingPunct="1"/>
            <a:r>
              <a:rPr lang="en-US" altLang="en-US" sz="2800" dirty="0" smtClean="0"/>
              <a:t>The </a:t>
            </a:r>
            <a:r>
              <a:rPr lang="en-US" altLang="en-US" sz="2800" dirty="0" smtClean="0">
                <a:solidFill>
                  <a:srgbClr val="FF0000"/>
                </a:solidFill>
              </a:rPr>
              <a:t>greater the electronegativity difference </a:t>
            </a:r>
            <a:r>
              <a:rPr lang="en-US" altLang="en-US" sz="2800" dirty="0" smtClean="0"/>
              <a:t>between the two bonded atoms, the </a:t>
            </a:r>
            <a:r>
              <a:rPr lang="en-US" altLang="en-US" sz="2800" dirty="0" smtClean="0">
                <a:solidFill>
                  <a:srgbClr val="FF0000"/>
                </a:solidFill>
              </a:rPr>
              <a:t>greater the polarity of the bond</a:t>
            </a:r>
            <a:r>
              <a:rPr lang="en-US" altLang="en-US" sz="2800" dirty="0" smtClean="0"/>
              <a:t>.</a:t>
            </a:r>
          </a:p>
        </p:txBody>
      </p:sp>
      <p:sp>
        <p:nvSpPr>
          <p:cNvPr id="71686"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27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CA352AE-A72C-4C4B-AB9D-0686E47D497F}" type="slidenum">
              <a:rPr lang="en-US" altLang="en-US" sz="1000"/>
              <a:pPr>
                <a:spcBef>
                  <a:spcPct val="0"/>
                </a:spcBef>
                <a:buFontTx/>
                <a:buNone/>
              </a:pPr>
              <a:t>58</a:t>
            </a:fld>
            <a:endParaRPr lang="en-US" altLang="en-US" sz="1000"/>
          </a:p>
        </p:txBody>
      </p:sp>
      <p:sp>
        <p:nvSpPr>
          <p:cNvPr id="72708" name="Rectangle 2"/>
          <p:cNvSpPr>
            <a:spLocks noGrp="1" noChangeArrowheads="1"/>
          </p:cNvSpPr>
          <p:nvPr>
            <p:ph type="title"/>
          </p:nvPr>
        </p:nvSpPr>
        <p:spPr/>
        <p:txBody>
          <a:bodyPr/>
          <a:lstStyle/>
          <a:p>
            <a:pPr eaLnBrk="1" hangingPunct="1">
              <a:spcBef>
                <a:spcPct val="20000"/>
              </a:spcBef>
            </a:pPr>
            <a:r>
              <a:rPr lang="en-US" altLang="en-US" smtClean="0"/>
              <a:t>Bond Polarity</a:t>
            </a:r>
          </a:p>
        </p:txBody>
      </p:sp>
      <p:sp>
        <p:nvSpPr>
          <p:cNvPr id="72709" name="Rectangle 3"/>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1078276" name="Group 4"/>
          <p:cNvGraphicFramePr>
            <a:graphicFrameLocks noGrp="1"/>
          </p:cNvGraphicFramePr>
          <p:nvPr>
            <p:extLst>
              <p:ext uri="{D42A27DB-BD31-4B8C-83A1-F6EECF244321}">
                <p14:modId xmlns:p14="http://schemas.microsoft.com/office/powerpoint/2010/main" val="4046792031"/>
              </p:ext>
            </p:extLst>
          </p:nvPr>
        </p:nvGraphicFramePr>
        <p:xfrm>
          <a:off x="1219200" y="2209800"/>
          <a:ext cx="6934200" cy="3779838"/>
        </p:xfrm>
        <a:graphic>
          <a:graphicData uri="http://schemas.openxmlformats.org/drawingml/2006/table">
            <a:tbl>
              <a:tblPr/>
              <a:tblGrid>
                <a:gridCol w="29718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53344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D6000E"/>
                          </a:solidFill>
                          <a:effectLst/>
                          <a:latin typeface="Times" pitchFamily="18" charset="0"/>
                        </a:rPr>
                        <a:t>Bond Type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D6000E"/>
                          </a:solidFill>
                          <a:effectLst/>
                          <a:latin typeface="Times" pitchFamily="18" charset="0"/>
                        </a:rPr>
                        <a:t>Electronegativity Difference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344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Nonpolar Covalent</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0.4 or less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44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Polar Covalent</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Greater than 0.4 to 1.5</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8230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Polar Covalent</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Between 1.5 and 2.0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a:t>
                      </a:r>
                      <a:r>
                        <a:rPr kumimoji="0" lang="en-US" sz="2400" b="0" i="0" u="none" strike="noStrike" cap="none" normalizeH="0" baseline="0" dirty="0" smtClean="0">
                          <a:ln>
                            <a:noFill/>
                          </a:ln>
                          <a:solidFill>
                            <a:srgbClr val="FF0000"/>
                          </a:solidFill>
                          <a:effectLst/>
                          <a:latin typeface="Times" pitchFamily="18" charset="0"/>
                        </a:rPr>
                        <a:t>between nonmetals</a:t>
                      </a:r>
                      <a:r>
                        <a:rPr kumimoji="0" lang="en-US" sz="2400" b="0" i="0" u="none" strike="noStrike" cap="none" normalizeH="0" baseline="0" dirty="0" smtClean="0">
                          <a:ln>
                            <a:noFill/>
                          </a:ln>
                          <a:solidFill>
                            <a:schemeClr val="tx1"/>
                          </a:solidFill>
                          <a:effectLst/>
                          <a:latin typeface="Times" pitchFamily="18" charset="0"/>
                        </a:rPr>
                        <a: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8230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Ionic</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Between 1.5 and 2.0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a:t>
                      </a:r>
                      <a:r>
                        <a:rPr kumimoji="0" lang="en-US" sz="2400" b="0" i="0" u="none" strike="noStrike" cap="none" normalizeH="0" baseline="0" dirty="0" smtClean="0">
                          <a:ln>
                            <a:noFill/>
                          </a:ln>
                          <a:solidFill>
                            <a:srgbClr val="FF0000"/>
                          </a:solidFill>
                          <a:effectLst/>
                          <a:latin typeface="Times" pitchFamily="18" charset="0"/>
                        </a:rPr>
                        <a:t>metal and nonmetal</a:t>
                      </a:r>
                      <a:r>
                        <a:rPr kumimoji="0" lang="en-US" sz="2400" b="0" i="0" u="none" strike="noStrike" cap="none" normalizeH="0" baseline="0" dirty="0" smtClean="0">
                          <a:ln>
                            <a:noFill/>
                          </a:ln>
                          <a:solidFill>
                            <a:schemeClr val="tx1"/>
                          </a:solidFill>
                          <a:effectLst/>
                          <a:latin typeface="Times" pitchFamily="18" charset="0"/>
                        </a:rPr>
                        <a: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3344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Ionic</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Greater than 2.0</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37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6E9D506-D507-47E5-8978-80CB4D56E941}" type="slidenum">
              <a:rPr lang="en-US" altLang="en-US" sz="1000"/>
              <a:pPr>
                <a:spcBef>
                  <a:spcPct val="0"/>
                </a:spcBef>
                <a:buFontTx/>
                <a:buNone/>
              </a:pPr>
              <a:t>59</a:t>
            </a:fld>
            <a:endParaRPr lang="en-US" altLang="en-US" sz="1000"/>
          </a:p>
        </p:txBody>
      </p:sp>
      <p:sp>
        <p:nvSpPr>
          <p:cNvPr id="73732"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Exercise</a:t>
            </a:r>
          </a:p>
        </p:txBody>
      </p:sp>
      <p:sp>
        <p:nvSpPr>
          <p:cNvPr id="73733" name="Rectangle 3"/>
          <p:cNvSpPr>
            <a:spLocks noGrp="1" noChangeArrowheads="1"/>
          </p:cNvSpPr>
          <p:nvPr>
            <p:ph type="body" idx="1"/>
          </p:nvPr>
        </p:nvSpPr>
        <p:spPr>
          <a:xfrm>
            <a:off x="381000" y="1905000"/>
            <a:ext cx="8229600" cy="4573588"/>
          </a:xfrm>
        </p:spPr>
        <p:txBody>
          <a:bodyPr/>
          <a:lstStyle/>
          <a:p>
            <a:pPr eaLnBrk="1" hangingPunct="1">
              <a:buFontTx/>
              <a:buNone/>
            </a:pPr>
            <a:r>
              <a:rPr lang="en-US" altLang="en-US" smtClean="0"/>
              <a:t>	</a:t>
            </a:r>
            <a:r>
              <a:rPr lang="en-US" altLang="en-US" sz="2800" smtClean="0"/>
              <a:t>Arrange the following bonds from </a:t>
            </a:r>
            <a:r>
              <a:rPr lang="en-US" altLang="en-US" sz="2800" smtClean="0">
                <a:solidFill>
                  <a:srgbClr val="0000FF"/>
                </a:solidFill>
              </a:rPr>
              <a:t>most to least polar</a:t>
            </a:r>
            <a:r>
              <a:rPr lang="en-US" altLang="en-US" sz="2800" smtClean="0"/>
              <a:t>: </a:t>
            </a:r>
          </a:p>
          <a:p>
            <a:pPr eaLnBrk="1" hangingPunct="1">
              <a:buFontTx/>
              <a:buNone/>
            </a:pPr>
            <a:endParaRPr lang="en-US" altLang="en-US" sz="2800" smtClean="0"/>
          </a:p>
          <a:p>
            <a:pPr eaLnBrk="1" hangingPunct="1">
              <a:buFontTx/>
              <a:buNone/>
            </a:pPr>
            <a:r>
              <a:rPr lang="en-US" altLang="en-US" sz="2800" smtClean="0"/>
              <a:t>	a) 	N-F		O-F		C-F</a:t>
            </a:r>
          </a:p>
          <a:p>
            <a:pPr eaLnBrk="1" hangingPunct="1">
              <a:buFontTx/>
              <a:buNone/>
            </a:pPr>
            <a:endParaRPr lang="en-US" altLang="en-US" sz="2800" smtClean="0"/>
          </a:p>
          <a:p>
            <a:pPr eaLnBrk="1" hangingPunct="1">
              <a:buFontTx/>
              <a:buNone/>
            </a:pPr>
            <a:r>
              <a:rPr lang="fr-FR" altLang="en-US" sz="2800" smtClean="0"/>
              <a:t>	b)	C-F		N-O		Si-F</a:t>
            </a:r>
          </a:p>
          <a:p>
            <a:pPr eaLnBrk="1" hangingPunct="1">
              <a:buFontTx/>
              <a:buNone/>
            </a:pPr>
            <a:endParaRPr lang="en-US" altLang="en-US" sz="2800" smtClean="0"/>
          </a:p>
          <a:p>
            <a:pPr eaLnBrk="1" hangingPunct="1">
              <a:buFontTx/>
              <a:buNone/>
            </a:pPr>
            <a:r>
              <a:rPr lang="en-US" altLang="en-US" sz="2800" smtClean="0"/>
              <a:t>	c)	Cl-Cl		B-Cl		S-Cl</a:t>
            </a:r>
          </a:p>
          <a:p>
            <a:pPr eaLnBrk="1" hangingPunct="1">
              <a:buFontTx/>
              <a:buNone/>
            </a:pPr>
            <a:r>
              <a:rPr lang="en-US" altLang="en-US" sz="2800" smtClean="0"/>
              <a:t>	</a:t>
            </a:r>
            <a:endParaRPr lang="en-US" altLang="en-US" smtClean="0">
              <a:solidFill>
                <a:srgbClr val="009900"/>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490ABB8-B1C6-4AF1-8586-485005C9ABB5}" type="slidenum">
              <a:rPr lang="en-US" altLang="en-US" sz="1000"/>
              <a:pPr>
                <a:spcBef>
                  <a:spcPct val="0"/>
                </a:spcBef>
                <a:buFontTx/>
                <a:buNone/>
              </a:pPr>
              <a:t>6</a:t>
            </a:fld>
            <a:endParaRPr lang="en-US" altLang="en-US" sz="1000"/>
          </a:p>
        </p:txBody>
      </p:sp>
      <p:sp>
        <p:nvSpPr>
          <p:cNvPr id="23556" name="Rectangle 2"/>
          <p:cNvSpPr>
            <a:spLocks noGrp="1" noChangeArrowheads="1"/>
          </p:cNvSpPr>
          <p:nvPr>
            <p:ph type="title"/>
          </p:nvPr>
        </p:nvSpPr>
        <p:spPr/>
        <p:txBody>
          <a:bodyPr/>
          <a:lstStyle/>
          <a:p>
            <a:pPr eaLnBrk="1" hangingPunct="1">
              <a:spcBef>
                <a:spcPct val="20000"/>
              </a:spcBef>
            </a:pPr>
            <a:r>
              <a:rPr lang="en-US" altLang="en-US" smtClean="0"/>
              <a:t>A Hydrogen Molecule</a:t>
            </a:r>
          </a:p>
        </p:txBody>
      </p:sp>
      <p:sp>
        <p:nvSpPr>
          <p:cNvPr id="23557" name="Rectangle 3"/>
          <p:cNvSpPr>
            <a:spLocks noGrp="1" noChangeArrowheads="1"/>
          </p:cNvSpPr>
          <p:nvPr>
            <p:ph type="body" idx="1"/>
          </p:nvPr>
        </p:nvSpPr>
        <p:spPr>
          <a:xfrm>
            <a:off x="457200" y="1752600"/>
            <a:ext cx="8229600" cy="1902059"/>
          </a:xfrm>
        </p:spPr>
        <p:txBody>
          <a:bodyPr/>
          <a:lstStyle/>
          <a:p>
            <a:pPr eaLnBrk="1" hangingPunct="1"/>
            <a:r>
              <a:rPr lang="en-US" altLang="en-US" sz="2800" dirty="0" smtClean="0">
                <a:solidFill>
                  <a:srgbClr val="C00000"/>
                </a:solidFill>
              </a:rPr>
              <a:t>Electron sharing </a:t>
            </a:r>
            <a:r>
              <a:rPr lang="en-US" altLang="en-US" sz="2800" dirty="0" smtClean="0"/>
              <a:t>can occur only when electron orbitals from two different </a:t>
            </a:r>
            <a:r>
              <a:rPr lang="en-US" altLang="en-US" sz="2800" dirty="0" smtClean="0">
                <a:solidFill>
                  <a:srgbClr val="C00000"/>
                </a:solidFill>
              </a:rPr>
              <a:t>atomic orbitals  </a:t>
            </a:r>
            <a:r>
              <a:rPr lang="en-US" altLang="en-US" sz="2800" dirty="0" smtClean="0"/>
              <a:t>overlap.</a:t>
            </a:r>
          </a:p>
          <a:p>
            <a:pPr eaLnBrk="1" hangingPunct="1"/>
            <a:r>
              <a:rPr lang="en-US" altLang="en-US" sz="2800" dirty="0" smtClean="0"/>
              <a:t>Produces </a:t>
            </a:r>
            <a:r>
              <a:rPr lang="en-US" altLang="en-US" sz="2800" dirty="0" smtClean="0">
                <a:solidFill>
                  <a:srgbClr val="C00000"/>
                </a:solidFill>
              </a:rPr>
              <a:t>increased stability</a:t>
            </a:r>
            <a:r>
              <a:rPr lang="en-US" altLang="en-US" sz="2800" dirty="0" smtClean="0"/>
              <a:t>.</a:t>
            </a:r>
            <a:endParaRPr lang="en-US" altLang="en-US" sz="2800" dirty="0" smtClean="0">
              <a:solidFill>
                <a:srgbClr val="FF0000"/>
              </a:solidFill>
            </a:endParaRPr>
          </a:p>
        </p:txBody>
      </p:sp>
      <p:sp>
        <p:nvSpPr>
          <p:cNvPr id="23558"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3559"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3560"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 name="Picture 1"/>
          <p:cNvPicPr>
            <a:picLocks noChangeAspect="1"/>
          </p:cNvPicPr>
          <p:nvPr/>
        </p:nvPicPr>
        <p:blipFill>
          <a:blip r:embed="rId3"/>
          <a:stretch>
            <a:fillRect/>
          </a:stretch>
        </p:blipFill>
        <p:spPr>
          <a:xfrm>
            <a:off x="457200" y="3168650"/>
            <a:ext cx="7867650" cy="3371850"/>
          </a:xfrm>
          <a:prstGeom prst="rect">
            <a:avLst/>
          </a:prstGeom>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47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C04F0E1-70DE-4662-842E-5B6631EFD168}" type="slidenum">
              <a:rPr lang="en-US" altLang="en-US" sz="1000"/>
              <a:pPr>
                <a:spcBef>
                  <a:spcPct val="0"/>
                </a:spcBef>
                <a:buFontTx/>
                <a:buNone/>
              </a:pPr>
              <a:t>60</a:t>
            </a:fld>
            <a:endParaRPr lang="en-US" altLang="en-US" sz="1000"/>
          </a:p>
        </p:txBody>
      </p:sp>
      <p:sp>
        <p:nvSpPr>
          <p:cNvPr id="74756"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Exercise</a:t>
            </a:r>
          </a:p>
        </p:txBody>
      </p:sp>
      <p:sp>
        <p:nvSpPr>
          <p:cNvPr id="74757" name="Rectangle 3"/>
          <p:cNvSpPr>
            <a:spLocks noGrp="1" noChangeArrowheads="1"/>
          </p:cNvSpPr>
          <p:nvPr>
            <p:ph type="body" idx="1"/>
          </p:nvPr>
        </p:nvSpPr>
        <p:spPr>
          <a:xfrm>
            <a:off x="381000" y="1905000"/>
            <a:ext cx="8229600" cy="4573588"/>
          </a:xfrm>
        </p:spPr>
        <p:txBody>
          <a:bodyPr/>
          <a:lstStyle/>
          <a:p>
            <a:pPr eaLnBrk="1" hangingPunct="1">
              <a:buFontTx/>
              <a:buNone/>
            </a:pPr>
            <a:r>
              <a:rPr lang="en-US" altLang="en-US" dirty="0" smtClean="0"/>
              <a:t>	</a:t>
            </a:r>
            <a:r>
              <a:rPr lang="en-US" altLang="en-US" sz="2800" dirty="0" smtClean="0"/>
              <a:t>Arrange the following bonds from </a:t>
            </a:r>
            <a:r>
              <a:rPr lang="en-US" altLang="en-US" sz="2800" dirty="0" smtClean="0">
                <a:solidFill>
                  <a:srgbClr val="0000FF"/>
                </a:solidFill>
              </a:rPr>
              <a:t>most to least polar</a:t>
            </a:r>
            <a:r>
              <a:rPr lang="en-US" altLang="en-US" sz="2800" dirty="0" smtClean="0"/>
              <a:t>: </a:t>
            </a:r>
          </a:p>
          <a:p>
            <a:pPr eaLnBrk="1" hangingPunct="1">
              <a:buFontTx/>
              <a:buNone/>
            </a:pPr>
            <a:endParaRPr lang="en-US" altLang="en-US" sz="2800" dirty="0" smtClean="0"/>
          </a:p>
          <a:p>
            <a:pPr eaLnBrk="1" hangingPunct="1">
              <a:buFontTx/>
              <a:buNone/>
            </a:pPr>
            <a:r>
              <a:rPr lang="en-US" altLang="en-US" sz="2800" dirty="0" smtClean="0"/>
              <a:t>	a) 	N-F		O-F		C-F</a:t>
            </a:r>
          </a:p>
          <a:p>
            <a:pPr eaLnBrk="1" hangingPunct="1">
              <a:buFontTx/>
              <a:buNone/>
            </a:pPr>
            <a:r>
              <a:rPr lang="en-US" altLang="en-US" sz="2800" dirty="0" smtClean="0"/>
              <a:t>	</a:t>
            </a:r>
            <a:r>
              <a:rPr lang="en-US" altLang="en-US" sz="2800" dirty="0"/>
              <a:t>	</a:t>
            </a:r>
            <a:r>
              <a:rPr lang="en-US" altLang="en-US" sz="2800" dirty="0" smtClean="0">
                <a:solidFill>
                  <a:srgbClr val="009900"/>
                </a:solidFill>
              </a:rPr>
              <a:t>a)	C-F, N-F, O-F</a:t>
            </a:r>
          </a:p>
          <a:p>
            <a:pPr eaLnBrk="1" hangingPunct="1">
              <a:buFontTx/>
              <a:buNone/>
            </a:pPr>
            <a:r>
              <a:rPr lang="fr-FR" altLang="en-US" sz="2800" dirty="0" smtClean="0"/>
              <a:t>	b)	C-F		N-O		</a:t>
            </a:r>
            <a:r>
              <a:rPr lang="fr-FR" altLang="en-US" sz="2800" dirty="0" err="1" smtClean="0"/>
              <a:t>Si-F</a:t>
            </a:r>
            <a:endParaRPr lang="fr-FR" altLang="en-US" sz="2800" dirty="0" smtClean="0"/>
          </a:p>
          <a:p>
            <a:pPr eaLnBrk="1" hangingPunct="1">
              <a:buFontTx/>
              <a:buNone/>
            </a:pPr>
            <a:r>
              <a:rPr lang="en-US" altLang="en-US" sz="2800" dirty="0" smtClean="0">
                <a:solidFill>
                  <a:srgbClr val="009900"/>
                </a:solidFill>
              </a:rPr>
              <a:t>	`	b)	Si-F, C-F, N-O</a:t>
            </a:r>
            <a:endParaRPr lang="en-US" altLang="en-US" sz="2800" dirty="0" smtClean="0"/>
          </a:p>
          <a:p>
            <a:pPr eaLnBrk="1" hangingPunct="1">
              <a:buFontTx/>
              <a:buNone/>
            </a:pPr>
            <a:r>
              <a:rPr lang="en-US" altLang="en-US" sz="2800" dirty="0" smtClean="0"/>
              <a:t>	c)	Cl-Cl		B-Cl		S-Cl</a:t>
            </a:r>
          </a:p>
          <a:p>
            <a:pPr eaLnBrk="1" hangingPunct="1">
              <a:buFontTx/>
              <a:buNone/>
            </a:pPr>
            <a:r>
              <a:rPr lang="en-US" altLang="en-US" sz="2800" dirty="0" smtClean="0">
                <a:solidFill>
                  <a:srgbClr val="009900"/>
                </a:solidFill>
              </a:rPr>
              <a:t>		c)	B-Cl, S-Cl, Cl-Cl</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57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F62F8FA-2752-4FD7-88E2-58793DC956A3}" type="slidenum">
              <a:rPr lang="en-US" altLang="en-US" sz="1000"/>
              <a:pPr>
                <a:spcBef>
                  <a:spcPct val="0"/>
                </a:spcBef>
                <a:buFontTx/>
                <a:buNone/>
              </a:pPr>
              <a:t>61</a:t>
            </a:fld>
            <a:endParaRPr lang="en-US" altLang="en-US" sz="1000"/>
          </a:p>
        </p:txBody>
      </p:sp>
      <p:sp>
        <p:nvSpPr>
          <p:cNvPr id="75780"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75781" name="Rectangle 3"/>
          <p:cNvSpPr>
            <a:spLocks noGrp="1" noChangeArrowheads="1"/>
          </p:cNvSpPr>
          <p:nvPr>
            <p:ph type="body" idx="1"/>
          </p:nvPr>
        </p:nvSpPr>
        <p:spPr>
          <a:xfrm>
            <a:off x="228600" y="2133600"/>
            <a:ext cx="8229600" cy="2312988"/>
          </a:xfrm>
        </p:spPr>
        <p:txBody>
          <a:bodyPr/>
          <a:lstStyle/>
          <a:p>
            <a:pPr marL="744538" indent="1588" eaLnBrk="1" hangingPunct="1">
              <a:buFontTx/>
              <a:buNone/>
            </a:pPr>
            <a:r>
              <a:rPr lang="en-US" altLang="en-US" sz="2800" dirty="0" smtClean="0"/>
              <a:t>Which of the following bonds would be the </a:t>
            </a:r>
            <a:r>
              <a:rPr lang="en-US" altLang="en-US" sz="2800" dirty="0" smtClean="0">
                <a:solidFill>
                  <a:srgbClr val="0000FF"/>
                </a:solidFill>
              </a:rPr>
              <a:t>least polar</a:t>
            </a:r>
            <a:r>
              <a:rPr lang="en-US" altLang="en-US" sz="2800" dirty="0" smtClean="0"/>
              <a:t> </a:t>
            </a:r>
            <a:r>
              <a:rPr lang="en-US" altLang="en-US" sz="2800" dirty="0" smtClean="0">
                <a:solidFill>
                  <a:srgbClr val="0000FF"/>
                </a:solidFill>
              </a:rPr>
              <a:t>yet still be</a:t>
            </a:r>
            <a:r>
              <a:rPr lang="en-US" altLang="en-US" sz="2800" dirty="0" smtClean="0"/>
              <a:t> considered polar covalent?</a:t>
            </a:r>
            <a:br>
              <a:rPr lang="en-US" altLang="en-US" sz="2800" dirty="0" smtClean="0"/>
            </a:br>
            <a:endParaRPr lang="en-US" altLang="en-US" sz="2800" dirty="0" smtClean="0"/>
          </a:p>
          <a:p>
            <a:pPr marL="744538" indent="1588" algn="ctr" eaLnBrk="1" hangingPunct="1">
              <a:buFontTx/>
              <a:buNone/>
            </a:pPr>
            <a:r>
              <a:rPr lang="fr-FR" altLang="en-US" sz="2800" dirty="0" smtClean="0"/>
              <a:t>Mg-O   C-O   O-O   </a:t>
            </a:r>
            <a:r>
              <a:rPr lang="fr-FR" altLang="en-US" sz="2800" dirty="0" err="1" smtClean="0"/>
              <a:t>Si-O</a:t>
            </a:r>
            <a:r>
              <a:rPr lang="fr-FR" altLang="en-US" sz="2800" dirty="0" smtClean="0"/>
              <a:t>   N-O</a:t>
            </a:r>
            <a:endParaRPr lang="en-US" altLang="en-US" sz="2800" dirty="0" smtClean="0"/>
          </a:p>
        </p:txBody>
      </p:sp>
      <p:pic>
        <p:nvPicPr>
          <p:cNvPr id="75782"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68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077517C-6925-46B0-B490-BE8763B9A753}" type="slidenum">
              <a:rPr lang="en-US" altLang="en-US" sz="1000"/>
              <a:pPr>
                <a:spcBef>
                  <a:spcPct val="0"/>
                </a:spcBef>
                <a:buFontTx/>
                <a:buNone/>
              </a:pPr>
              <a:t>62</a:t>
            </a:fld>
            <a:endParaRPr lang="en-US" altLang="en-US" sz="1000"/>
          </a:p>
        </p:txBody>
      </p:sp>
      <p:sp>
        <p:nvSpPr>
          <p:cNvPr id="7680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76805" name="Rectangle 3"/>
          <p:cNvSpPr>
            <a:spLocks noGrp="1" noChangeArrowheads="1"/>
          </p:cNvSpPr>
          <p:nvPr>
            <p:ph type="body" idx="1"/>
          </p:nvPr>
        </p:nvSpPr>
        <p:spPr>
          <a:xfrm>
            <a:off x="228600" y="2133600"/>
            <a:ext cx="8229600" cy="2312988"/>
          </a:xfrm>
        </p:spPr>
        <p:txBody>
          <a:bodyPr/>
          <a:lstStyle/>
          <a:p>
            <a:pPr marL="744538" indent="1588" eaLnBrk="1" hangingPunct="1">
              <a:buFontTx/>
              <a:buNone/>
            </a:pPr>
            <a:r>
              <a:rPr lang="en-US" altLang="en-US" sz="2800" dirty="0" smtClean="0"/>
              <a:t>Which of the following bonds would be the </a:t>
            </a:r>
            <a:r>
              <a:rPr lang="en-US" altLang="en-US" sz="2800" dirty="0" smtClean="0">
                <a:solidFill>
                  <a:srgbClr val="0000FF"/>
                </a:solidFill>
              </a:rPr>
              <a:t>least polar</a:t>
            </a:r>
            <a:r>
              <a:rPr lang="en-US" altLang="en-US" sz="2800" dirty="0" smtClean="0"/>
              <a:t> </a:t>
            </a:r>
            <a:r>
              <a:rPr lang="en-US" altLang="en-US" sz="2800" dirty="0" smtClean="0">
                <a:solidFill>
                  <a:srgbClr val="0000FF"/>
                </a:solidFill>
              </a:rPr>
              <a:t>yet still be</a:t>
            </a:r>
            <a:r>
              <a:rPr lang="en-US" altLang="en-US" sz="2800" dirty="0" smtClean="0"/>
              <a:t> considered polar covalent?</a:t>
            </a:r>
            <a:br>
              <a:rPr lang="en-US" altLang="en-US" sz="2800" dirty="0" smtClean="0"/>
            </a:br>
            <a:endParaRPr lang="en-US" altLang="en-US" sz="2800" dirty="0" smtClean="0"/>
          </a:p>
          <a:p>
            <a:pPr marL="744538" indent="1588" algn="ctr" eaLnBrk="1" hangingPunct="1">
              <a:buFontTx/>
              <a:buNone/>
            </a:pPr>
            <a:r>
              <a:rPr lang="fr-FR" altLang="en-US" sz="2800" dirty="0" smtClean="0"/>
              <a:t>Mg-O   C-O   O-O   </a:t>
            </a:r>
            <a:r>
              <a:rPr lang="fr-FR" altLang="en-US" sz="2800" dirty="0" err="1" smtClean="0"/>
              <a:t>Si-O</a:t>
            </a:r>
            <a:r>
              <a:rPr lang="fr-FR" altLang="en-US" sz="2800" dirty="0" smtClean="0"/>
              <a:t>    N-O</a:t>
            </a:r>
            <a:endParaRPr lang="en-US" altLang="en-US" sz="2800" dirty="0" smtClean="0"/>
          </a:p>
        </p:txBody>
      </p:sp>
      <p:sp>
        <p:nvSpPr>
          <p:cNvPr id="76806" name="Rectangle 5"/>
          <p:cNvSpPr>
            <a:spLocks noChangeArrowheads="1"/>
          </p:cNvSpPr>
          <p:nvPr/>
        </p:nvSpPr>
        <p:spPr bwMode="auto">
          <a:xfrm>
            <a:off x="6400800" y="3936869"/>
            <a:ext cx="8382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76807" name="Picture 7"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78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D9218F1-C677-4C92-945D-F6FA4621ABF4}" type="slidenum">
              <a:rPr lang="en-US" altLang="en-US" sz="1000"/>
              <a:pPr>
                <a:spcBef>
                  <a:spcPct val="0"/>
                </a:spcBef>
                <a:buFontTx/>
                <a:buNone/>
              </a:pPr>
              <a:t>63</a:t>
            </a:fld>
            <a:endParaRPr lang="en-US" altLang="en-US" sz="1000"/>
          </a:p>
        </p:txBody>
      </p:sp>
      <p:sp>
        <p:nvSpPr>
          <p:cNvPr id="77828"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77829" name="Rectangle 3"/>
          <p:cNvSpPr>
            <a:spLocks noGrp="1" noChangeArrowheads="1"/>
          </p:cNvSpPr>
          <p:nvPr>
            <p:ph type="body" idx="1"/>
          </p:nvPr>
        </p:nvSpPr>
        <p:spPr>
          <a:xfrm>
            <a:off x="228600" y="2133600"/>
            <a:ext cx="8229600" cy="1885950"/>
          </a:xfrm>
        </p:spPr>
        <p:txBody>
          <a:bodyPr/>
          <a:lstStyle/>
          <a:p>
            <a:pPr marL="744538" indent="1588" eaLnBrk="1" hangingPunct="1">
              <a:buFontTx/>
              <a:buNone/>
            </a:pPr>
            <a:r>
              <a:rPr lang="en-US" altLang="en-US" sz="2800" dirty="0" smtClean="0"/>
              <a:t>Which of the following bonds would be the </a:t>
            </a:r>
            <a:r>
              <a:rPr lang="en-US" altLang="en-US" sz="2800" dirty="0" smtClean="0">
                <a:solidFill>
                  <a:srgbClr val="0000FF"/>
                </a:solidFill>
              </a:rPr>
              <a:t>most polar without</a:t>
            </a:r>
            <a:r>
              <a:rPr lang="en-US" altLang="en-US" sz="2800" dirty="0" smtClean="0"/>
              <a:t> being considered ionic?</a:t>
            </a:r>
            <a:br>
              <a:rPr lang="en-US" altLang="en-US" sz="2800" dirty="0" smtClean="0"/>
            </a:br>
            <a:endParaRPr lang="en-US" altLang="en-US" sz="2800" dirty="0" smtClean="0"/>
          </a:p>
          <a:p>
            <a:pPr marL="744538" indent="1588" algn="ctr" eaLnBrk="1" hangingPunct="1">
              <a:buFontTx/>
              <a:buNone/>
            </a:pPr>
            <a:r>
              <a:rPr lang="fr-FR" altLang="en-US" sz="2800" dirty="0" smtClean="0"/>
              <a:t>Mg-O   C-O   O-O   </a:t>
            </a:r>
            <a:r>
              <a:rPr lang="fr-FR" altLang="en-US" sz="2800" dirty="0" err="1" smtClean="0"/>
              <a:t>Si-O</a:t>
            </a:r>
            <a:r>
              <a:rPr lang="fr-FR" altLang="en-US" sz="2800" dirty="0" smtClean="0"/>
              <a:t>   N-O</a:t>
            </a:r>
            <a:endParaRPr lang="en-US" altLang="en-US" sz="2800" dirty="0" smtClean="0"/>
          </a:p>
        </p:txBody>
      </p:sp>
      <p:pic>
        <p:nvPicPr>
          <p:cNvPr id="77830"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88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D88B3AE-4B93-4DCB-9DC4-39DAD01CC54C}" type="slidenum">
              <a:rPr lang="en-US" altLang="en-US" sz="1000"/>
              <a:pPr>
                <a:spcBef>
                  <a:spcPct val="0"/>
                </a:spcBef>
                <a:buFontTx/>
                <a:buNone/>
              </a:pPr>
              <a:t>64</a:t>
            </a:fld>
            <a:endParaRPr lang="en-US" altLang="en-US" sz="1000"/>
          </a:p>
        </p:txBody>
      </p:sp>
      <p:sp>
        <p:nvSpPr>
          <p:cNvPr id="78852"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78853" name="Rectangle 3"/>
          <p:cNvSpPr>
            <a:spLocks noGrp="1" noChangeArrowheads="1"/>
          </p:cNvSpPr>
          <p:nvPr>
            <p:ph type="body" idx="1"/>
          </p:nvPr>
        </p:nvSpPr>
        <p:spPr>
          <a:xfrm>
            <a:off x="228600" y="2133600"/>
            <a:ext cx="8229600" cy="1885950"/>
          </a:xfrm>
        </p:spPr>
        <p:txBody>
          <a:bodyPr/>
          <a:lstStyle/>
          <a:p>
            <a:pPr marL="744538" indent="1588" eaLnBrk="1" hangingPunct="1">
              <a:buFontTx/>
              <a:buNone/>
            </a:pPr>
            <a:r>
              <a:rPr lang="en-US" altLang="en-US" sz="2800" dirty="0" smtClean="0"/>
              <a:t>Which of the following bonds would be the </a:t>
            </a:r>
            <a:r>
              <a:rPr lang="en-US" altLang="en-US" sz="2800" dirty="0" smtClean="0">
                <a:solidFill>
                  <a:srgbClr val="0000FF"/>
                </a:solidFill>
              </a:rPr>
              <a:t>most polar without</a:t>
            </a:r>
            <a:r>
              <a:rPr lang="en-US" altLang="en-US" sz="2800" dirty="0" smtClean="0"/>
              <a:t> being considered ionic?</a:t>
            </a:r>
            <a:br>
              <a:rPr lang="en-US" altLang="en-US" sz="2800" dirty="0" smtClean="0"/>
            </a:br>
            <a:endParaRPr lang="en-US" altLang="en-US" sz="2800" dirty="0" smtClean="0"/>
          </a:p>
          <a:p>
            <a:pPr marL="744538" indent="1588" algn="ctr" eaLnBrk="1" hangingPunct="1">
              <a:buFontTx/>
              <a:buNone/>
            </a:pPr>
            <a:r>
              <a:rPr lang="fr-FR" altLang="en-US" sz="2800" dirty="0" smtClean="0"/>
              <a:t>Mg-O    C-O   O-O    </a:t>
            </a:r>
            <a:r>
              <a:rPr lang="fr-FR" altLang="en-US" sz="2800" dirty="0" err="1" smtClean="0"/>
              <a:t>Si-O</a:t>
            </a:r>
            <a:r>
              <a:rPr lang="fr-FR" altLang="en-US" sz="2800" dirty="0" smtClean="0"/>
              <a:t>     N-O</a:t>
            </a:r>
            <a:endParaRPr lang="en-US" altLang="en-US" sz="2800" dirty="0" smtClean="0"/>
          </a:p>
        </p:txBody>
      </p:sp>
      <p:sp>
        <p:nvSpPr>
          <p:cNvPr id="78854" name="Rectangle 5"/>
          <p:cNvSpPr>
            <a:spLocks noChangeArrowheads="1"/>
          </p:cNvSpPr>
          <p:nvPr/>
        </p:nvSpPr>
        <p:spPr bwMode="auto">
          <a:xfrm>
            <a:off x="5334000" y="3486150"/>
            <a:ext cx="914400"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78855" name="Picture 7"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798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D485DFE-200C-4208-A055-E80221B91687}" type="slidenum">
              <a:rPr lang="en-US" altLang="en-US" sz="1000"/>
              <a:pPr>
                <a:spcBef>
                  <a:spcPct val="0"/>
                </a:spcBef>
                <a:buFontTx/>
                <a:buNone/>
              </a:pPr>
              <a:t>65</a:t>
            </a:fld>
            <a:endParaRPr lang="en-US" altLang="en-US" sz="1000"/>
          </a:p>
        </p:txBody>
      </p:sp>
      <p:sp>
        <p:nvSpPr>
          <p:cNvPr id="79876" name="Rectangle 2"/>
          <p:cNvSpPr>
            <a:spLocks noGrp="1" noChangeArrowheads="1"/>
          </p:cNvSpPr>
          <p:nvPr>
            <p:ph type="body" idx="1"/>
          </p:nvPr>
        </p:nvSpPr>
        <p:spPr>
          <a:xfrm>
            <a:off x="457200" y="1752600"/>
            <a:ext cx="8229600" cy="3252788"/>
          </a:xfrm>
        </p:spPr>
        <p:txBody>
          <a:bodyPr/>
          <a:lstStyle/>
          <a:p>
            <a:pPr eaLnBrk="1" hangingPunct="1"/>
            <a:r>
              <a:rPr lang="en-US" altLang="en-US" sz="2800" dirty="0" smtClean="0"/>
              <a:t>A </a:t>
            </a:r>
            <a:r>
              <a:rPr lang="en-US" altLang="en-US" sz="2800" dirty="0" smtClean="0">
                <a:solidFill>
                  <a:srgbClr val="FF0000"/>
                </a:solidFill>
              </a:rPr>
              <a:t>measure of the degree of inequality </a:t>
            </a:r>
            <a:r>
              <a:rPr lang="en-US" altLang="en-US" sz="2800" dirty="0" smtClean="0"/>
              <a:t>in the attraction of bonding electrons to various locations </a:t>
            </a:r>
            <a:r>
              <a:rPr lang="en-US" altLang="en-US" sz="2800" dirty="0" smtClean="0">
                <a:solidFill>
                  <a:srgbClr val="FF0000"/>
                </a:solidFill>
              </a:rPr>
              <a:t>within a molecule</a:t>
            </a:r>
            <a:r>
              <a:rPr lang="en-US" altLang="en-US" sz="2800" dirty="0" smtClean="0"/>
              <a:t>.</a:t>
            </a:r>
          </a:p>
          <a:p>
            <a:pPr eaLnBrk="1" hangingPunct="1"/>
            <a:r>
              <a:rPr lang="en-US" altLang="en-US" sz="2800" dirty="0" smtClean="0">
                <a:solidFill>
                  <a:srgbClr val="C00000"/>
                </a:solidFill>
                <a:effectLst>
                  <a:outerShdw blurRad="38100" dist="38100" dir="2700000" algn="tl">
                    <a:srgbClr val="000000">
                      <a:alpha val="43137"/>
                    </a:srgbClr>
                  </a:outerShdw>
                </a:effectLst>
              </a:rPr>
              <a:t>Polar molecule </a:t>
            </a:r>
            <a:r>
              <a:rPr lang="en-US" altLang="en-US" sz="2800" dirty="0" smtClean="0"/>
              <a:t>– a molecule in which there is </a:t>
            </a:r>
            <a:r>
              <a:rPr lang="en-US" altLang="en-US" sz="2800" dirty="0" smtClean="0">
                <a:solidFill>
                  <a:srgbClr val="FF0000"/>
                </a:solidFill>
              </a:rPr>
              <a:t>an unsymmetrical distribution</a:t>
            </a:r>
            <a:r>
              <a:rPr lang="en-US" altLang="en-US" sz="2800" dirty="0" smtClean="0"/>
              <a:t> of electron charge.</a:t>
            </a:r>
          </a:p>
          <a:p>
            <a:pPr eaLnBrk="1" hangingPunct="1"/>
            <a:r>
              <a:rPr lang="en-US" altLang="en-US" sz="2800" dirty="0" smtClean="0">
                <a:solidFill>
                  <a:srgbClr val="C00000"/>
                </a:solidFill>
                <a:effectLst>
                  <a:outerShdw blurRad="38100" dist="38100" dir="2700000" algn="tl">
                    <a:srgbClr val="000000">
                      <a:alpha val="43137"/>
                    </a:srgbClr>
                  </a:outerShdw>
                </a:effectLst>
              </a:rPr>
              <a:t>Nonpolar molecule </a:t>
            </a:r>
            <a:r>
              <a:rPr lang="en-US" altLang="en-US" sz="2800" dirty="0" smtClean="0"/>
              <a:t>– a molecule in which there is a symmetrical distribution of electron charge.</a:t>
            </a:r>
            <a:endParaRPr lang="en-US" altLang="en-US" sz="2800" baseline="-25000" dirty="0" smtClean="0">
              <a:solidFill>
                <a:srgbClr val="0000FF"/>
              </a:solidFill>
            </a:endParaRPr>
          </a:p>
        </p:txBody>
      </p:sp>
      <p:sp>
        <p:nvSpPr>
          <p:cNvPr id="79877" name="Rectangle 3"/>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08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FA9DFC3-62DA-41EA-BF59-A9DEBF97E6CE}" type="slidenum">
              <a:rPr lang="en-US" altLang="en-US" sz="1000"/>
              <a:pPr>
                <a:spcBef>
                  <a:spcPct val="0"/>
                </a:spcBef>
                <a:buFontTx/>
                <a:buNone/>
              </a:pPr>
              <a:t>66</a:t>
            </a:fld>
            <a:endParaRPr lang="en-US" altLang="en-US" sz="1000"/>
          </a:p>
        </p:txBody>
      </p:sp>
      <p:sp>
        <p:nvSpPr>
          <p:cNvPr id="80900" name="Rectangle 2"/>
          <p:cNvSpPr>
            <a:spLocks noGrp="1" noChangeArrowheads="1"/>
          </p:cNvSpPr>
          <p:nvPr>
            <p:ph type="title"/>
          </p:nvPr>
        </p:nvSpPr>
        <p:spPr/>
        <p:txBody>
          <a:bodyPr/>
          <a:lstStyle/>
          <a:p>
            <a:pPr eaLnBrk="1" hangingPunct="1">
              <a:spcBef>
                <a:spcPct val="20000"/>
              </a:spcBef>
            </a:pPr>
            <a:r>
              <a:rPr lang="en-US" altLang="en-US" smtClean="0"/>
              <a:t>Polar Molecules: H</a:t>
            </a:r>
            <a:r>
              <a:rPr lang="en-US" altLang="en-US" baseline="-25000" smtClean="0"/>
              <a:t>2</a:t>
            </a:r>
            <a:r>
              <a:rPr lang="en-US" altLang="en-US" smtClean="0"/>
              <a:t>O and HCN</a:t>
            </a:r>
          </a:p>
        </p:txBody>
      </p:sp>
      <p:sp>
        <p:nvSpPr>
          <p:cNvPr id="80901" name="Rectangle 3"/>
          <p:cNvSpPr>
            <a:spLocks noGrp="1" noChangeArrowheads="1"/>
          </p:cNvSpPr>
          <p:nvPr>
            <p:ph type="body" idx="1"/>
          </p:nvPr>
        </p:nvSpPr>
        <p:spPr>
          <a:xfrm>
            <a:off x="457200" y="1752600"/>
            <a:ext cx="8229600" cy="3086100"/>
          </a:xfrm>
        </p:spPr>
        <p:txBody>
          <a:bodyPr/>
          <a:lstStyle/>
          <a:p>
            <a:pPr eaLnBrk="1" hangingPunct="1"/>
            <a:r>
              <a:rPr lang="en-US" altLang="en-US" sz="2800" smtClean="0"/>
              <a:t>For H</a:t>
            </a:r>
            <a:r>
              <a:rPr lang="en-US" altLang="en-US" sz="2800" baseline="-25000" smtClean="0"/>
              <a:t>2</a:t>
            </a:r>
            <a:r>
              <a:rPr lang="en-US" altLang="en-US" sz="2800" smtClean="0"/>
              <a:t>O, the bond polarities associated with the two hydrogen-oxygen bonds do not cancel one another because of the nonlinearity of the molecule.</a:t>
            </a:r>
          </a:p>
          <a:p>
            <a:pPr eaLnBrk="1" hangingPunct="1"/>
            <a:r>
              <a:rPr lang="en-US" altLang="en-US" sz="2800" smtClean="0"/>
              <a:t>For HCN, nitrogen is more electronegative than hydrogen.</a:t>
            </a:r>
          </a:p>
          <a:p>
            <a:pPr eaLnBrk="1" hangingPunct="1">
              <a:buFontTx/>
              <a:buNone/>
            </a:pPr>
            <a:endParaRPr lang="en-US" altLang="en-US" sz="2800" baseline="-25000" smtClean="0">
              <a:solidFill>
                <a:srgbClr val="0000FF"/>
              </a:solidFill>
            </a:endParaRPr>
          </a:p>
        </p:txBody>
      </p:sp>
      <p:sp>
        <p:nvSpPr>
          <p:cNvPr id="80902"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80903" name="Picture 9" descr="05unf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800600"/>
            <a:ext cx="28575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0" descr="05unf5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648200"/>
            <a:ext cx="28575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19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823E96-2146-4DCB-80AE-CC36781254E8}" type="slidenum">
              <a:rPr lang="en-US" altLang="en-US" sz="1000"/>
              <a:pPr>
                <a:spcBef>
                  <a:spcPct val="0"/>
                </a:spcBef>
                <a:buFontTx/>
                <a:buNone/>
              </a:pPr>
              <a:t>67</a:t>
            </a:fld>
            <a:endParaRPr lang="en-US" altLang="en-US" sz="1000"/>
          </a:p>
        </p:txBody>
      </p:sp>
      <p:sp>
        <p:nvSpPr>
          <p:cNvPr id="81924" name="Rectangle 2"/>
          <p:cNvSpPr>
            <a:spLocks noGrp="1" noChangeArrowheads="1"/>
          </p:cNvSpPr>
          <p:nvPr>
            <p:ph type="title"/>
          </p:nvPr>
        </p:nvSpPr>
        <p:spPr/>
        <p:txBody>
          <a:bodyPr/>
          <a:lstStyle/>
          <a:p>
            <a:pPr eaLnBrk="1" hangingPunct="1">
              <a:spcBef>
                <a:spcPct val="20000"/>
              </a:spcBef>
            </a:pPr>
            <a:r>
              <a:rPr lang="en-US" altLang="en-US" smtClean="0"/>
              <a:t>Nonpolar Molecule: CO</a:t>
            </a:r>
            <a:r>
              <a:rPr lang="en-US" altLang="en-US" baseline="-25000" smtClean="0"/>
              <a:t>2</a:t>
            </a:r>
            <a:endParaRPr lang="en-US" altLang="en-US" smtClean="0"/>
          </a:p>
        </p:txBody>
      </p:sp>
      <p:sp>
        <p:nvSpPr>
          <p:cNvPr id="81925" name="Rectangle 3"/>
          <p:cNvSpPr>
            <a:spLocks noGrp="1" noChangeArrowheads="1"/>
          </p:cNvSpPr>
          <p:nvPr>
            <p:ph type="body" idx="1"/>
          </p:nvPr>
        </p:nvSpPr>
        <p:spPr>
          <a:xfrm>
            <a:off x="457200" y="1752600"/>
            <a:ext cx="8229600" cy="1373188"/>
          </a:xfrm>
        </p:spPr>
        <p:txBody>
          <a:bodyPr/>
          <a:lstStyle/>
          <a:p>
            <a:pPr eaLnBrk="1" hangingPunct="1"/>
            <a:r>
              <a:rPr lang="en-US" altLang="en-US" sz="2800" smtClean="0"/>
              <a:t>The effects of the two polar bonds are canceled as a result of the oxygen atoms being arranged symmetrically around the carbon atom.</a:t>
            </a:r>
          </a:p>
        </p:txBody>
      </p:sp>
      <p:sp>
        <p:nvSpPr>
          <p:cNvPr id="81926"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81927" name="Picture 8" descr="05unf5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33800"/>
            <a:ext cx="357187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29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8886055-322C-40A8-95BA-47C471341B97}" type="slidenum">
              <a:rPr lang="en-US" altLang="en-US" sz="1000"/>
              <a:pPr>
                <a:spcBef>
                  <a:spcPct val="0"/>
                </a:spcBef>
                <a:buFontTx/>
                <a:buNone/>
              </a:pPr>
              <a:t>68</a:t>
            </a:fld>
            <a:endParaRPr lang="en-US" altLang="en-US" sz="1000"/>
          </a:p>
        </p:txBody>
      </p:sp>
      <p:sp>
        <p:nvSpPr>
          <p:cNvPr id="82948"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82949" name="Rectangle 3"/>
          <p:cNvSpPr>
            <a:spLocks noGrp="1" noChangeArrowheads="1"/>
          </p:cNvSpPr>
          <p:nvPr>
            <p:ph type="body" idx="1"/>
          </p:nvPr>
        </p:nvSpPr>
        <p:spPr>
          <a:xfrm>
            <a:off x="228600" y="2133600"/>
            <a:ext cx="8229600" cy="2484438"/>
          </a:xfrm>
        </p:spPr>
        <p:txBody>
          <a:bodyPr/>
          <a:lstStyle/>
          <a:p>
            <a:pPr marL="347663" indent="-347663" eaLnBrk="1" hangingPunct="1">
              <a:buFontTx/>
              <a:buNone/>
            </a:pPr>
            <a:r>
              <a:rPr lang="en-US" altLang="en-US" sz="2800" smtClean="0">
                <a:solidFill>
                  <a:srgbClr val="0000FF"/>
                </a:solidFill>
              </a:rPr>
              <a:t>	True or false</a:t>
            </a:r>
            <a:r>
              <a:rPr lang="en-US" altLang="en-US" sz="2800" smtClean="0"/>
              <a:t>: </a:t>
            </a:r>
          </a:p>
          <a:p>
            <a:pPr marL="347663" indent="-347663" eaLnBrk="1" hangingPunct="1">
              <a:buFontTx/>
              <a:buNone/>
            </a:pPr>
            <a:r>
              <a:rPr lang="en-US" altLang="en-US" sz="2800" smtClean="0"/>
              <a:t>	A molecule that has polar bonds will always be polar.</a:t>
            </a:r>
          </a:p>
          <a:p>
            <a:pPr marL="798513" lvl="1" indent="-333375" eaLnBrk="1" hangingPunct="1"/>
            <a:r>
              <a:rPr lang="en-US" altLang="en-US" sz="2800" smtClean="0"/>
              <a:t>If true, explain why.</a:t>
            </a:r>
          </a:p>
          <a:p>
            <a:pPr marL="798513" lvl="1" indent="-333375" eaLnBrk="1" hangingPunct="1"/>
            <a:r>
              <a:rPr lang="en-US" altLang="en-US" sz="2800" smtClean="0"/>
              <a:t>If false, provide a counter-example.</a:t>
            </a:r>
          </a:p>
        </p:txBody>
      </p:sp>
      <p:pic>
        <p:nvPicPr>
          <p:cNvPr id="82950"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39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27832E8-998E-414B-86B8-93677EFEF20B}" type="slidenum">
              <a:rPr lang="en-US" altLang="en-US" sz="1000"/>
              <a:pPr>
                <a:spcBef>
                  <a:spcPct val="0"/>
                </a:spcBef>
                <a:buFontTx/>
                <a:buNone/>
              </a:pPr>
              <a:t>69</a:t>
            </a:fld>
            <a:endParaRPr lang="en-US" altLang="en-US" sz="1000"/>
          </a:p>
        </p:txBody>
      </p:sp>
      <p:sp>
        <p:nvSpPr>
          <p:cNvPr id="83972"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83973" name="Rectangle 3"/>
          <p:cNvSpPr>
            <a:spLocks noGrp="1" noChangeArrowheads="1"/>
          </p:cNvSpPr>
          <p:nvPr>
            <p:ph type="body" idx="1"/>
          </p:nvPr>
        </p:nvSpPr>
        <p:spPr>
          <a:xfrm>
            <a:off x="228600" y="2133600"/>
            <a:ext cx="8229600" cy="2484438"/>
          </a:xfrm>
        </p:spPr>
        <p:txBody>
          <a:bodyPr/>
          <a:lstStyle/>
          <a:p>
            <a:pPr marL="347663" indent="-347663" eaLnBrk="1" hangingPunct="1">
              <a:buFontTx/>
              <a:buNone/>
            </a:pPr>
            <a:r>
              <a:rPr lang="en-US" altLang="en-US" sz="2800" smtClean="0">
                <a:solidFill>
                  <a:srgbClr val="0000FF"/>
                </a:solidFill>
              </a:rPr>
              <a:t>	True or false</a:t>
            </a:r>
            <a:r>
              <a:rPr lang="en-US" altLang="en-US" sz="2800" smtClean="0"/>
              <a:t>: </a:t>
            </a:r>
          </a:p>
          <a:p>
            <a:pPr marL="347663" indent="-347663" eaLnBrk="1" hangingPunct="1">
              <a:buFontTx/>
              <a:buNone/>
            </a:pPr>
            <a:r>
              <a:rPr lang="en-US" altLang="en-US" sz="2800" smtClean="0"/>
              <a:t>	A molecule that has polar bonds will always be polar.</a:t>
            </a:r>
          </a:p>
          <a:p>
            <a:pPr marL="798513" lvl="1" indent="-333375" eaLnBrk="1" hangingPunct="1"/>
            <a:r>
              <a:rPr lang="en-US" altLang="en-US" sz="2800" smtClean="0"/>
              <a:t>If true, explain why.</a:t>
            </a:r>
          </a:p>
          <a:p>
            <a:pPr marL="798513" lvl="1" indent="-333375" eaLnBrk="1" hangingPunct="1"/>
            <a:r>
              <a:rPr lang="en-US" altLang="en-US" sz="2800" smtClean="0"/>
              <a:t>If false, provide a counter-example.</a:t>
            </a:r>
          </a:p>
        </p:txBody>
      </p:sp>
      <p:sp>
        <p:nvSpPr>
          <p:cNvPr id="83974" name="Rectangle 5"/>
          <p:cNvSpPr>
            <a:spLocks noChangeArrowheads="1"/>
          </p:cNvSpPr>
          <p:nvPr/>
        </p:nvSpPr>
        <p:spPr bwMode="auto">
          <a:xfrm>
            <a:off x="1371600" y="4114800"/>
            <a:ext cx="8382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83975" name="Picture 7"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216F507-98FD-4756-B40D-E8E111DE1B16}" type="slidenum">
              <a:rPr lang="en-US" altLang="en-US" sz="1000"/>
              <a:pPr>
                <a:spcBef>
                  <a:spcPct val="0"/>
                </a:spcBef>
                <a:buFontTx/>
                <a:buNone/>
              </a:pPr>
              <a:t>7</a:t>
            </a:fld>
            <a:endParaRPr lang="en-US" altLang="en-US" sz="1000"/>
          </a:p>
        </p:txBody>
      </p:sp>
      <p:sp>
        <p:nvSpPr>
          <p:cNvPr id="24580" name="Rectangle 2"/>
          <p:cNvSpPr>
            <a:spLocks noGrp="1" noChangeArrowheads="1"/>
          </p:cNvSpPr>
          <p:nvPr>
            <p:ph type="title"/>
          </p:nvPr>
        </p:nvSpPr>
        <p:spPr/>
        <p:txBody>
          <a:bodyPr/>
          <a:lstStyle/>
          <a:p>
            <a:pPr eaLnBrk="1" hangingPunct="1">
              <a:spcBef>
                <a:spcPct val="20000"/>
              </a:spcBef>
            </a:pPr>
            <a:r>
              <a:rPr lang="en-US" altLang="en-US" dirty="0" smtClean="0"/>
              <a:t>Lewis Notation</a:t>
            </a:r>
          </a:p>
        </p:txBody>
      </p:sp>
      <p:sp>
        <p:nvSpPr>
          <p:cNvPr id="24581" name="Rectangle 3"/>
          <p:cNvSpPr>
            <a:spLocks noGrp="1" noChangeArrowheads="1"/>
          </p:cNvSpPr>
          <p:nvPr>
            <p:ph type="body" idx="1"/>
          </p:nvPr>
        </p:nvSpPr>
        <p:spPr>
          <a:xfrm>
            <a:off x="457200" y="1752600"/>
            <a:ext cx="8229600" cy="1373188"/>
          </a:xfrm>
        </p:spPr>
        <p:txBody>
          <a:bodyPr/>
          <a:lstStyle/>
          <a:p>
            <a:pPr eaLnBrk="1" hangingPunct="1"/>
            <a:r>
              <a:rPr lang="en-US" altLang="en-US" sz="2800" dirty="0" smtClean="0"/>
              <a:t>The </a:t>
            </a:r>
            <a:r>
              <a:rPr lang="en-US" altLang="en-US" sz="2800" dirty="0" smtClean="0">
                <a:solidFill>
                  <a:srgbClr val="C00000"/>
                </a:solidFill>
              </a:rPr>
              <a:t>two shared electrons </a:t>
            </a:r>
            <a:r>
              <a:rPr lang="en-US" altLang="en-US" sz="2800" dirty="0" smtClean="0"/>
              <a:t>do double duty, helping each hydrogen atom </a:t>
            </a:r>
            <a:r>
              <a:rPr lang="en-US" altLang="en-US" sz="2800" dirty="0" smtClean="0">
                <a:solidFill>
                  <a:srgbClr val="C00000"/>
                </a:solidFill>
              </a:rPr>
              <a:t>achieve a helium noble-gas configuration</a:t>
            </a:r>
            <a:r>
              <a:rPr lang="en-US" altLang="en-US" sz="2800" dirty="0" smtClean="0"/>
              <a:t>.</a:t>
            </a:r>
            <a:endParaRPr lang="en-US" altLang="en-US" sz="2800" dirty="0" smtClean="0">
              <a:solidFill>
                <a:srgbClr val="FF0000"/>
              </a:solidFill>
            </a:endParaRPr>
          </a:p>
        </p:txBody>
      </p:sp>
      <p:sp>
        <p:nvSpPr>
          <p:cNvPr id="24582"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4583"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4584"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4585" name="Picture 10" descr="05unf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810000"/>
            <a:ext cx="88582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200400" y="5510213"/>
            <a:ext cx="2543175" cy="1019175"/>
          </a:xfrm>
          <a:prstGeom prst="rect">
            <a:avLst/>
          </a:prstGeom>
        </p:spPr>
      </p:pic>
      <p:sp>
        <p:nvSpPr>
          <p:cNvPr id="3" name="TextBox 2"/>
          <p:cNvSpPr txBox="1"/>
          <p:nvPr/>
        </p:nvSpPr>
        <p:spPr>
          <a:xfrm>
            <a:off x="5391794" y="4195299"/>
            <a:ext cx="3676006" cy="461665"/>
          </a:xfrm>
          <a:prstGeom prst="rect">
            <a:avLst/>
          </a:prstGeom>
          <a:noFill/>
        </p:spPr>
        <p:txBody>
          <a:bodyPr wrap="none" rtlCol="0">
            <a:spAutoFit/>
          </a:bodyPr>
          <a:lstStyle/>
          <a:p>
            <a:r>
              <a:rPr lang="en-US" baseline="0" dirty="0" smtClean="0"/>
              <a:t>Line represent two electrons</a:t>
            </a:r>
            <a:endParaRPr lang="en-US" baseline="0" dirty="0"/>
          </a:p>
        </p:txBody>
      </p:sp>
      <p:sp>
        <p:nvSpPr>
          <p:cNvPr id="5" name="TextBox 4"/>
          <p:cNvSpPr txBox="1"/>
          <p:nvPr/>
        </p:nvSpPr>
        <p:spPr>
          <a:xfrm>
            <a:off x="3492310" y="6181072"/>
            <a:ext cx="2140330" cy="461665"/>
          </a:xfrm>
          <a:prstGeom prst="rect">
            <a:avLst/>
          </a:prstGeom>
          <a:noFill/>
        </p:spPr>
        <p:txBody>
          <a:bodyPr wrap="none" rtlCol="0">
            <a:spAutoFit/>
          </a:bodyPr>
          <a:lstStyle/>
          <a:p>
            <a:r>
              <a:rPr lang="en-US" baseline="0" dirty="0" smtClean="0"/>
              <a:t>Lewis Structure</a:t>
            </a:r>
            <a:endParaRPr lang="en-US" baseline="0" dirty="0"/>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49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9E216A2-4D21-4124-8466-A21170080194}" type="slidenum">
              <a:rPr lang="en-US" altLang="en-US" sz="1000"/>
              <a:pPr>
                <a:spcBef>
                  <a:spcPct val="0"/>
                </a:spcBef>
                <a:buFontTx/>
                <a:buNone/>
              </a:pPr>
              <a:t>70</a:t>
            </a:fld>
            <a:endParaRPr lang="en-US" altLang="en-US" sz="1000"/>
          </a:p>
        </p:txBody>
      </p:sp>
      <p:sp>
        <p:nvSpPr>
          <p:cNvPr id="84996"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i="1" smtClean="0"/>
              <a:t>Let</a:t>
            </a:r>
            <a:r>
              <a:rPr lang="ja-JP" altLang="en-US" i="1" smtClean="0"/>
              <a:t>’</a:t>
            </a:r>
            <a:r>
              <a:rPr lang="en-US" altLang="ja-JP" i="1" smtClean="0"/>
              <a:t>s Think About It</a:t>
            </a:r>
            <a:endParaRPr lang="en-US" altLang="en-US" i="1" smtClean="0"/>
          </a:p>
        </p:txBody>
      </p:sp>
      <p:sp>
        <p:nvSpPr>
          <p:cNvPr id="84997" name="Rectangle 3"/>
          <p:cNvSpPr>
            <a:spLocks noGrp="1" noChangeArrowheads="1"/>
          </p:cNvSpPr>
          <p:nvPr>
            <p:ph type="body" idx="1"/>
          </p:nvPr>
        </p:nvSpPr>
        <p:spPr>
          <a:xfrm>
            <a:off x="457200" y="1752600"/>
            <a:ext cx="8229600" cy="1544638"/>
          </a:xfrm>
        </p:spPr>
        <p:txBody>
          <a:bodyPr/>
          <a:lstStyle/>
          <a:p>
            <a:pPr eaLnBrk="1" hangingPunct="1"/>
            <a:r>
              <a:rPr lang="en-US" altLang="en-US" sz="2800" smtClean="0"/>
              <a:t>Draw the Lewis structure for SiO</a:t>
            </a:r>
            <a:r>
              <a:rPr lang="en-US" altLang="en-US" sz="2800" baseline="-25000" smtClean="0"/>
              <a:t>2</a:t>
            </a:r>
            <a:r>
              <a:rPr lang="en-US" altLang="en-US" sz="2800" smtClean="0"/>
              <a:t>.</a:t>
            </a:r>
          </a:p>
          <a:p>
            <a:pPr eaLnBrk="1" hangingPunct="1"/>
            <a:r>
              <a:rPr lang="en-US" altLang="en-US" sz="2800" smtClean="0"/>
              <a:t>Does SiO</a:t>
            </a:r>
            <a:r>
              <a:rPr lang="en-US" altLang="en-US" sz="2800" baseline="-25000" smtClean="0"/>
              <a:t>2</a:t>
            </a:r>
            <a:r>
              <a:rPr lang="en-US" altLang="en-US" sz="2800" smtClean="0"/>
              <a:t> contain polar bonds?</a:t>
            </a:r>
          </a:p>
          <a:p>
            <a:pPr eaLnBrk="1" hangingPunct="1"/>
            <a:r>
              <a:rPr lang="en-US" altLang="en-US" sz="2800" smtClean="0"/>
              <a:t>Is the molecule polar or nonpolar overall? Why?</a:t>
            </a:r>
          </a:p>
        </p:txBody>
      </p:sp>
      <p:sp>
        <p:nvSpPr>
          <p:cNvPr id="84998" name="Rectangle 4"/>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60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593A6C5-9166-4DFA-846C-FC0D43188854}" type="slidenum">
              <a:rPr lang="en-US" altLang="en-US" sz="1000"/>
              <a:pPr>
                <a:spcBef>
                  <a:spcPct val="0"/>
                </a:spcBef>
                <a:buFontTx/>
                <a:buNone/>
              </a:pPr>
              <a:t>71</a:t>
            </a:fld>
            <a:endParaRPr lang="en-US" altLang="en-US" sz="1000"/>
          </a:p>
        </p:txBody>
      </p:sp>
      <p:sp>
        <p:nvSpPr>
          <p:cNvPr id="86020"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86021" name="Rectangle 3"/>
          <p:cNvSpPr>
            <a:spLocks noGrp="1" noChangeArrowheads="1"/>
          </p:cNvSpPr>
          <p:nvPr>
            <p:ph type="body" idx="1"/>
          </p:nvPr>
        </p:nvSpPr>
        <p:spPr>
          <a:xfrm>
            <a:off x="228600" y="2133600"/>
            <a:ext cx="8229600" cy="3595688"/>
          </a:xfrm>
        </p:spPr>
        <p:txBody>
          <a:bodyPr/>
          <a:lstStyle/>
          <a:p>
            <a:pPr marL="633413" indent="1588" eaLnBrk="1" hangingPunct="1">
              <a:buFontTx/>
              <a:buNone/>
            </a:pPr>
            <a:r>
              <a:rPr lang="en-US" altLang="en-US" sz="2800" smtClean="0"/>
              <a:t>Which of the following molecules are </a:t>
            </a:r>
            <a:r>
              <a:rPr lang="en-US" altLang="en-US" sz="2800" smtClean="0">
                <a:solidFill>
                  <a:srgbClr val="0000FF"/>
                </a:solidFill>
              </a:rPr>
              <a:t>polar</a:t>
            </a:r>
            <a:r>
              <a:rPr lang="en-US" altLang="en-US" sz="2800" smtClean="0"/>
              <a:t>?</a:t>
            </a:r>
          </a:p>
          <a:p>
            <a:pPr marL="633413" indent="1588" eaLnBrk="1" hangingPunct="1">
              <a:buFontTx/>
              <a:buNone/>
            </a:pPr>
            <a:endParaRPr lang="en-US" altLang="en-US" sz="2800" smtClean="0"/>
          </a:p>
          <a:p>
            <a:pPr marL="1206500" lvl="1" indent="-457200">
              <a:buFontTx/>
              <a:buNone/>
            </a:pPr>
            <a:r>
              <a:rPr lang="en-US" altLang="en-US" sz="2800" smtClean="0"/>
              <a:t>	F</a:t>
            </a:r>
            <a:r>
              <a:rPr lang="en-US" altLang="en-US" sz="2800" baseline="-25000" smtClean="0"/>
              <a:t>2</a:t>
            </a:r>
          </a:p>
          <a:p>
            <a:pPr marL="1206500" lvl="1" indent="-457200">
              <a:buFontTx/>
              <a:buNone/>
            </a:pPr>
            <a:r>
              <a:rPr lang="en-US" altLang="en-US" sz="2800" baseline="-25000" smtClean="0"/>
              <a:t>	</a:t>
            </a:r>
            <a:r>
              <a:rPr lang="en-US" altLang="en-US" sz="2800" smtClean="0"/>
              <a:t>HF</a:t>
            </a:r>
          </a:p>
          <a:p>
            <a:pPr marL="1206500" lvl="1" indent="-457200">
              <a:buFontTx/>
              <a:buNone/>
            </a:pPr>
            <a:r>
              <a:rPr lang="en-US" altLang="en-US" sz="2800" smtClean="0"/>
              <a:t>	NH</a:t>
            </a:r>
            <a:r>
              <a:rPr lang="en-US" altLang="en-US" sz="2800" baseline="-25000" smtClean="0"/>
              <a:t>3</a:t>
            </a:r>
          </a:p>
          <a:p>
            <a:pPr marL="1206500" lvl="1" indent="-457200">
              <a:buFontTx/>
              <a:buNone/>
            </a:pPr>
            <a:r>
              <a:rPr lang="en-US" altLang="en-US" sz="2800" baseline="-25000" smtClean="0"/>
              <a:t>	</a:t>
            </a:r>
            <a:r>
              <a:rPr lang="en-US" altLang="en-US" sz="2800" smtClean="0"/>
              <a:t>SO</a:t>
            </a:r>
            <a:r>
              <a:rPr lang="en-US" altLang="en-US" sz="2800" baseline="-25000" smtClean="0"/>
              <a:t>2</a:t>
            </a:r>
          </a:p>
          <a:p>
            <a:pPr marL="1206500" lvl="1" indent="-457200">
              <a:buFontTx/>
              <a:buNone/>
            </a:pPr>
            <a:r>
              <a:rPr lang="en-US" altLang="en-US" sz="2800" smtClean="0"/>
              <a:t>	CCl</a:t>
            </a:r>
            <a:r>
              <a:rPr lang="en-US" altLang="en-US" sz="2800" baseline="-25000" smtClean="0"/>
              <a:t>4</a:t>
            </a:r>
          </a:p>
        </p:txBody>
      </p:sp>
      <p:pic>
        <p:nvPicPr>
          <p:cNvPr id="86022"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70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816B293-29FC-4EEE-AC09-C1695BA136A1}" type="slidenum">
              <a:rPr lang="en-US" altLang="en-US" sz="1000"/>
              <a:pPr>
                <a:spcBef>
                  <a:spcPct val="0"/>
                </a:spcBef>
                <a:buFontTx/>
                <a:buNone/>
              </a:pPr>
              <a:t>72</a:t>
            </a:fld>
            <a:endParaRPr lang="en-US" altLang="en-US" sz="1000"/>
          </a:p>
        </p:txBody>
      </p:sp>
      <p:sp>
        <p:nvSpPr>
          <p:cNvPr id="87044"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t>  Concept Check</a:t>
            </a:r>
          </a:p>
        </p:txBody>
      </p:sp>
      <p:sp>
        <p:nvSpPr>
          <p:cNvPr id="87045" name="Rectangle 3"/>
          <p:cNvSpPr>
            <a:spLocks noGrp="1" noChangeArrowheads="1"/>
          </p:cNvSpPr>
          <p:nvPr>
            <p:ph type="body" idx="1"/>
          </p:nvPr>
        </p:nvSpPr>
        <p:spPr>
          <a:xfrm>
            <a:off x="228600" y="2133600"/>
            <a:ext cx="8229600" cy="3595688"/>
          </a:xfrm>
        </p:spPr>
        <p:txBody>
          <a:bodyPr/>
          <a:lstStyle/>
          <a:p>
            <a:pPr marL="633413" indent="1588" eaLnBrk="1" hangingPunct="1">
              <a:buFontTx/>
              <a:buNone/>
            </a:pPr>
            <a:r>
              <a:rPr lang="en-US" altLang="en-US" sz="2800" smtClean="0"/>
              <a:t>Which of the following molecules are </a:t>
            </a:r>
            <a:r>
              <a:rPr lang="en-US" altLang="en-US" sz="2800" smtClean="0">
                <a:solidFill>
                  <a:srgbClr val="0000FF"/>
                </a:solidFill>
              </a:rPr>
              <a:t>polar</a:t>
            </a:r>
            <a:r>
              <a:rPr lang="en-US" altLang="en-US" sz="2800" smtClean="0"/>
              <a:t>?</a:t>
            </a:r>
          </a:p>
          <a:p>
            <a:pPr marL="633413" indent="1588" eaLnBrk="1" hangingPunct="1">
              <a:buFontTx/>
              <a:buNone/>
            </a:pPr>
            <a:endParaRPr lang="en-US" altLang="en-US" sz="2800" smtClean="0"/>
          </a:p>
          <a:p>
            <a:pPr marL="1206500" lvl="1" indent="-457200">
              <a:buFontTx/>
              <a:buNone/>
            </a:pPr>
            <a:r>
              <a:rPr lang="en-US" altLang="en-US" sz="2800" smtClean="0"/>
              <a:t>	F</a:t>
            </a:r>
            <a:r>
              <a:rPr lang="en-US" altLang="en-US" sz="2800" baseline="-25000" smtClean="0"/>
              <a:t>2</a:t>
            </a:r>
          </a:p>
          <a:p>
            <a:pPr marL="1206500" lvl="1" indent="-457200">
              <a:buFontTx/>
              <a:buNone/>
            </a:pPr>
            <a:r>
              <a:rPr lang="en-US" altLang="en-US" sz="2800" baseline="-25000" smtClean="0"/>
              <a:t>	</a:t>
            </a:r>
            <a:r>
              <a:rPr lang="en-US" altLang="en-US" sz="2800" smtClean="0"/>
              <a:t>HF</a:t>
            </a:r>
          </a:p>
          <a:p>
            <a:pPr marL="1206500" lvl="1" indent="-457200">
              <a:buFontTx/>
              <a:buNone/>
            </a:pPr>
            <a:r>
              <a:rPr lang="en-US" altLang="en-US" sz="2800" smtClean="0"/>
              <a:t>	NH</a:t>
            </a:r>
            <a:r>
              <a:rPr lang="en-US" altLang="en-US" sz="2800" baseline="-25000" smtClean="0"/>
              <a:t>3</a:t>
            </a:r>
          </a:p>
          <a:p>
            <a:pPr marL="1206500" lvl="1" indent="-457200">
              <a:buFontTx/>
              <a:buNone/>
            </a:pPr>
            <a:r>
              <a:rPr lang="en-US" altLang="en-US" sz="2800" baseline="-25000" smtClean="0"/>
              <a:t>	</a:t>
            </a:r>
            <a:r>
              <a:rPr lang="en-US" altLang="en-US" sz="2800" smtClean="0"/>
              <a:t>SO</a:t>
            </a:r>
            <a:r>
              <a:rPr lang="en-US" altLang="en-US" sz="2800" baseline="-25000" smtClean="0"/>
              <a:t>2</a:t>
            </a:r>
          </a:p>
          <a:p>
            <a:pPr marL="1206500" lvl="1" indent="-457200">
              <a:buFontTx/>
              <a:buNone/>
            </a:pPr>
            <a:r>
              <a:rPr lang="en-US" altLang="en-US" sz="2800" smtClean="0"/>
              <a:t>	CCl</a:t>
            </a:r>
            <a:r>
              <a:rPr lang="en-US" altLang="en-US" sz="2800" baseline="-25000" smtClean="0"/>
              <a:t>4</a:t>
            </a:r>
          </a:p>
        </p:txBody>
      </p:sp>
      <p:sp>
        <p:nvSpPr>
          <p:cNvPr id="87046" name="Rectangle 5"/>
          <p:cNvSpPr>
            <a:spLocks noChangeArrowheads="1"/>
          </p:cNvSpPr>
          <p:nvPr/>
        </p:nvSpPr>
        <p:spPr bwMode="auto">
          <a:xfrm>
            <a:off x="1447800" y="3738563"/>
            <a:ext cx="609600" cy="3810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87047" name="Rectangle 6"/>
          <p:cNvSpPr>
            <a:spLocks noChangeArrowheads="1"/>
          </p:cNvSpPr>
          <p:nvPr/>
        </p:nvSpPr>
        <p:spPr bwMode="auto">
          <a:xfrm>
            <a:off x="1447800" y="4224338"/>
            <a:ext cx="7620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87048" name="Rectangle 7"/>
          <p:cNvSpPr>
            <a:spLocks noChangeArrowheads="1"/>
          </p:cNvSpPr>
          <p:nvPr/>
        </p:nvSpPr>
        <p:spPr bwMode="auto">
          <a:xfrm>
            <a:off x="1447800" y="4752975"/>
            <a:ext cx="7620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87049" name="Picture 9"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80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4F9A04E-9EEF-4EA2-87FA-AC5E5DA6C081}" type="slidenum">
              <a:rPr lang="en-US" altLang="en-US" sz="1000"/>
              <a:pPr>
                <a:spcBef>
                  <a:spcPct val="0"/>
                </a:spcBef>
                <a:buFontTx/>
                <a:buNone/>
              </a:pPr>
              <a:t>73</a:t>
            </a:fld>
            <a:endParaRPr lang="en-US" altLang="en-US" sz="1000"/>
          </a:p>
        </p:txBody>
      </p:sp>
      <p:sp>
        <p:nvSpPr>
          <p:cNvPr id="88068" name="Rectangle 2"/>
          <p:cNvSpPr>
            <a:spLocks noGrp="1" noChangeArrowheads="1"/>
          </p:cNvSpPr>
          <p:nvPr>
            <p:ph type="body" idx="1"/>
          </p:nvPr>
        </p:nvSpPr>
        <p:spPr>
          <a:xfrm>
            <a:off x="533400" y="1676400"/>
            <a:ext cx="8229600" cy="4106863"/>
          </a:xfrm>
        </p:spPr>
        <p:txBody>
          <a:bodyPr/>
          <a:lstStyle/>
          <a:p>
            <a:pPr marL="347663" indent="-347663" eaLnBrk="1" hangingPunct="1"/>
            <a:r>
              <a:rPr lang="en-US" altLang="en-US" sz="2800" dirty="0" smtClean="0"/>
              <a:t>A </a:t>
            </a:r>
            <a:r>
              <a:rPr lang="en-US" altLang="en-US" sz="2800" dirty="0" smtClean="0">
                <a:solidFill>
                  <a:srgbClr val="C00000"/>
                </a:solidFill>
              </a:rPr>
              <a:t>molecular compound </a:t>
            </a:r>
            <a:r>
              <a:rPr lang="en-US" altLang="en-US" sz="2800" dirty="0" smtClean="0"/>
              <a:t>in which only </a:t>
            </a:r>
            <a:r>
              <a:rPr lang="en-US" altLang="en-US" sz="2800" dirty="0" smtClean="0">
                <a:solidFill>
                  <a:srgbClr val="C00000"/>
                </a:solidFill>
              </a:rPr>
              <a:t>two nonmetallic elements</a:t>
            </a:r>
            <a:r>
              <a:rPr lang="en-US" altLang="en-US" sz="2800" dirty="0" smtClean="0"/>
              <a:t> are present.</a:t>
            </a:r>
          </a:p>
          <a:p>
            <a:pPr marL="347663" indent="-347663" eaLnBrk="1" hangingPunct="1"/>
            <a:r>
              <a:rPr lang="en-US" altLang="en-US" sz="2800" dirty="0" smtClean="0"/>
              <a:t>The full name of the </a:t>
            </a:r>
            <a:r>
              <a:rPr lang="en-US" altLang="en-US" sz="2800" dirty="0" smtClean="0">
                <a:solidFill>
                  <a:srgbClr val="C00000"/>
                </a:solidFill>
              </a:rPr>
              <a:t>nonmetal of lower electronegativity is given first</a:t>
            </a:r>
            <a:r>
              <a:rPr lang="en-US" altLang="en-US" sz="2800" dirty="0" smtClean="0"/>
              <a:t>, followed by a separate word containing the stem of the name of the </a:t>
            </a:r>
            <a:r>
              <a:rPr lang="en-US" altLang="en-US" sz="2800" dirty="0" smtClean="0">
                <a:solidFill>
                  <a:srgbClr val="C00000"/>
                </a:solidFill>
              </a:rPr>
              <a:t>more electronegative nonmetal </a:t>
            </a:r>
            <a:r>
              <a:rPr lang="en-US" altLang="en-US" sz="2800" dirty="0" smtClean="0"/>
              <a:t>and the </a:t>
            </a:r>
            <a:r>
              <a:rPr lang="en-US" altLang="en-US" sz="2800" dirty="0" smtClean="0">
                <a:solidFill>
                  <a:srgbClr val="C00000"/>
                </a:solidFill>
              </a:rPr>
              <a:t>suffix </a:t>
            </a:r>
            <a:r>
              <a:rPr lang="en-US" altLang="en-US" sz="2800" i="1" dirty="0" smtClean="0">
                <a:solidFill>
                  <a:srgbClr val="C00000"/>
                </a:solidFill>
              </a:rPr>
              <a:t>–ide</a:t>
            </a:r>
            <a:r>
              <a:rPr lang="en-US" altLang="en-US" sz="2800" dirty="0" smtClean="0"/>
              <a:t>.</a:t>
            </a:r>
          </a:p>
          <a:p>
            <a:pPr marL="347663" indent="-347663" eaLnBrk="1" hangingPunct="1"/>
            <a:r>
              <a:rPr lang="en-US" altLang="en-US" sz="2800" dirty="0" smtClean="0">
                <a:solidFill>
                  <a:srgbClr val="C00000"/>
                </a:solidFill>
              </a:rPr>
              <a:t>Numerical prefixes</a:t>
            </a:r>
            <a:r>
              <a:rPr lang="en-US" altLang="en-US" sz="2800" dirty="0" smtClean="0"/>
              <a:t>, giving </a:t>
            </a:r>
            <a:r>
              <a:rPr lang="en-US" altLang="en-US" sz="2800" dirty="0" smtClean="0">
                <a:solidFill>
                  <a:srgbClr val="C00000"/>
                </a:solidFill>
              </a:rPr>
              <a:t>numbers of atoms</a:t>
            </a:r>
            <a:r>
              <a:rPr lang="en-US" altLang="en-US" sz="2800" dirty="0" smtClean="0"/>
              <a:t>, precede the names of both nonmetals.</a:t>
            </a:r>
            <a:endParaRPr lang="en-US" altLang="en-US" dirty="0" smtClean="0"/>
          </a:p>
        </p:txBody>
      </p:sp>
      <p:sp>
        <p:nvSpPr>
          <p:cNvPr id="88069" name="Rectangle 3"/>
          <p:cNvSpPr>
            <a:spLocks noGrp="1" noChangeArrowheads="1"/>
          </p:cNvSpPr>
          <p:nvPr>
            <p:ph type="title"/>
          </p:nvPr>
        </p:nvSpPr>
        <p:spPr/>
        <p:txBody>
          <a:bodyPr/>
          <a:lstStyle/>
          <a:p>
            <a:pPr eaLnBrk="1" hangingPunct="1">
              <a:spcBef>
                <a:spcPct val="20000"/>
              </a:spcBef>
            </a:pPr>
            <a:r>
              <a:rPr lang="en-US" altLang="en-US" smtClean="0"/>
              <a:t>Binary Molecular Compound</a:t>
            </a:r>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890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908E883-8B45-4DE5-90B4-9492EE13A737}" type="slidenum">
              <a:rPr lang="en-US" altLang="en-US" sz="1000"/>
              <a:pPr>
                <a:spcBef>
                  <a:spcPct val="0"/>
                </a:spcBef>
                <a:buFontTx/>
                <a:buNone/>
              </a:pPr>
              <a:t>74</a:t>
            </a:fld>
            <a:endParaRPr lang="en-US" altLang="en-US" sz="1000"/>
          </a:p>
        </p:txBody>
      </p:sp>
      <p:sp>
        <p:nvSpPr>
          <p:cNvPr id="89092" name="Rectangle 2"/>
          <p:cNvSpPr>
            <a:spLocks noGrp="1" noChangeArrowheads="1"/>
          </p:cNvSpPr>
          <p:nvPr>
            <p:ph type="body" idx="1"/>
          </p:nvPr>
        </p:nvSpPr>
        <p:spPr>
          <a:xfrm>
            <a:off x="609600" y="1676400"/>
            <a:ext cx="8229600" cy="3595688"/>
          </a:xfrm>
        </p:spPr>
        <p:txBody>
          <a:bodyPr/>
          <a:lstStyle/>
          <a:p>
            <a:pPr marL="533400" indent="-533400" eaLnBrk="1" hangingPunct="1"/>
            <a:r>
              <a:rPr lang="en-US" altLang="en-US" sz="2800" smtClean="0"/>
              <a:t>Examples:</a:t>
            </a:r>
          </a:p>
          <a:p>
            <a:pPr marL="533400" indent="-533400" eaLnBrk="1" hangingPunct="1">
              <a:buFontTx/>
              <a:buNone/>
            </a:pPr>
            <a:r>
              <a:rPr lang="en-US" altLang="en-US" sz="2800" smtClean="0"/>
              <a:t>		</a:t>
            </a:r>
            <a:r>
              <a:rPr lang="en-US" altLang="en-US" sz="2800" smtClean="0">
                <a:solidFill>
                  <a:srgbClr val="0000FF"/>
                </a:solidFill>
              </a:rPr>
              <a:t>CO</a:t>
            </a:r>
            <a:r>
              <a:rPr lang="en-US" altLang="en-US" sz="2800" baseline="-25000" smtClean="0">
                <a:solidFill>
                  <a:srgbClr val="0000FF"/>
                </a:solidFill>
              </a:rPr>
              <a:t>2</a:t>
            </a:r>
            <a:r>
              <a:rPr lang="en-US" altLang="en-US" sz="2800" smtClean="0">
                <a:solidFill>
                  <a:srgbClr val="0000FF"/>
                </a:solidFill>
              </a:rPr>
              <a:t>		Carbon dioxide</a:t>
            </a:r>
          </a:p>
          <a:p>
            <a:pPr marL="533400" indent="-533400" eaLnBrk="1" hangingPunct="1">
              <a:buFontTx/>
              <a:buNone/>
            </a:pPr>
            <a:endParaRPr lang="en-US" altLang="en-US" sz="2800" smtClean="0">
              <a:solidFill>
                <a:srgbClr val="0000FF"/>
              </a:solidFill>
            </a:endParaRPr>
          </a:p>
          <a:p>
            <a:pPr marL="533400" indent="-533400" eaLnBrk="1" hangingPunct="1">
              <a:buFontTx/>
              <a:buNone/>
            </a:pPr>
            <a:r>
              <a:rPr lang="en-US" altLang="en-US" sz="2800" smtClean="0">
                <a:solidFill>
                  <a:srgbClr val="0000FF"/>
                </a:solidFill>
              </a:rPr>
              <a:t>		SF</a:t>
            </a:r>
            <a:r>
              <a:rPr lang="en-US" altLang="en-US" sz="2800" baseline="-25000" smtClean="0">
                <a:solidFill>
                  <a:srgbClr val="0000FF"/>
                </a:solidFill>
              </a:rPr>
              <a:t>6</a:t>
            </a:r>
            <a:r>
              <a:rPr lang="en-US" altLang="en-US" sz="2800" smtClean="0">
                <a:solidFill>
                  <a:srgbClr val="0000FF"/>
                </a:solidFill>
              </a:rPr>
              <a:t>		Sulfur hexafluoride</a:t>
            </a:r>
          </a:p>
          <a:p>
            <a:pPr marL="533400" indent="-533400" eaLnBrk="1" hangingPunct="1">
              <a:buFontTx/>
              <a:buNone/>
            </a:pPr>
            <a:endParaRPr lang="en-US" altLang="en-US" sz="2800" smtClean="0">
              <a:solidFill>
                <a:srgbClr val="0000FF"/>
              </a:solidFill>
            </a:endParaRPr>
          </a:p>
          <a:p>
            <a:pPr marL="533400" indent="-533400" eaLnBrk="1" hangingPunct="1">
              <a:buFontTx/>
              <a:buNone/>
            </a:pPr>
            <a:r>
              <a:rPr lang="en-US" altLang="en-US" sz="2800" smtClean="0">
                <a:solidFill>
                  <a:srgbClr val="0000FF"/>
                </a:solidFill>
              </a:rPr>
              <a:t>		N</a:t>
            </a:r>
            <a:r>
              <a:rPr lang="en-US" altLang="en-US" sz="2800" baseline="-25000" smtClean="0">
                <a:solidFill>
                  <a:srgbClr val="0000FF"/>
                </a:solidFill>
              </a:rPr>
              <a:t>2</a:t>
            </a:r>
            <a:r>
              <a:rPr lang="en-US" altLang="en-US" sz="2800" smtClean="0">
                <a:solidFill>
                  <a:srgbClr val="0000FF"/>
                </a:solidFill>
              </a:rPr>
              <a:t>O</a:t>
            </a:r>
            <a:r>
              <a:rPr lang="en-US" altLang="en-US" sz="2800" baseline="-25000" smtClean="0">
                <a:solidFill>
                  <a:srgbClr val="0000FF"/>
                </a:solidFill>
              </a:rPr>
              <a:t>4</a:t>
            </a:r>
            <a:r>
              <a:rPr lang="en-US" altLang="en-US" sz="2800" smtClean="0">
                <a:solidFill>
                  <a:srgbClr val="0000FF"/>
                </a:solidFill>
              </a:rPr>
              <a:t>		Dinitrogen tetroxide</a:t>
            </a:r>
          </a:p>
          <a:p>
            <a:pPr marL="533400" indent="-533400" eaLnBrk="1" hangingPunct="1">
              <a:buFontTx/>
              <a:buNone/>
            </a:pPr>
            <a:endParaRPr lang="en-US" altLang="en-US" sz="2800" smtClean="0">
              <a:solidFill>
                <a:srgbClr val="0000FF"/>
              </a:solidFill>
            </a:endParaRPr>
          </a:p>
        </p:txBody>
      </p:sp>
      <p:sp>
        <p:nvSpPr>
          <p:cNvPr id="89093" name="Rectangle 3"/>
          <p:cNvSpPr>
            <a:spLocks noGrp="1" noChangeArrowheads="1"/>
          </p:cNvSpPr>
          <p:nvPr>
            <p:ph type="title"/>
          </p:nvPr>
        </p:nvSpPr>
        <p:spPr/>
        <p:txBody>
          <a:bodyPr/>
          <a:lstStyle/>
          <a:p>
            <a:pPr eaLnBrk="1" hangingPunct="1">
              <a:spcBef>
                <a:spcPct val="20000"/>
              </a:spcBef>
            </a:pPr>
            <a:r>
              <a:rPr lang="en-US" altLang="en-US" smtClean="0"/>
              <a:t>Binary Covalent Compounds</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901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42DC000-A4B7-4B2C-A468-BFA4DDBCFF7D}" type="slidenum">
              <a:rPr lang="en-US" altLang="en-US" sz="1000"/>
              <a:pPr>
                <a:spcBef>
                  <a:spcPct val="0"/>
                </a:spcBef>
                <a:buFontTx/>
                <a:buNone/>
              </a:pPr>
              <a:t>75</a:t>
            </a:fld>
            <a:endParaRPr lang="en-US" altLang="en-US" sz="1000"/>
          </a:p>
        </p:txBody>
      </p:sp>
      <p:sp>
        <p:nvSpPr>
          <p:cNvPr id="90116" name="Rectangle 3"/>
          <p:cNvSpPr>
            <a:spLocks noGrp="1" noChangeArrowheads="1"/>
          </p:cNvSpPr>
          <p:nvPr>
            <p:ph type="title"/>
          </p:nvPr>
        </p:nvSpPr>
        <p:spPr>
          <a:xfrm>
            <a:off x="457200" y="1143000"/>
            <a:ext cx="8077200" cy="533400"/>
          </a:xfrm>
        </p:spPr>
        <p:txBody>
          <a:bodyPr/>
          <a:lstStyle/>
          <a:p>
            <a:pPr eaLnBrk="1" hangingPunct="1">
              <a:spcBef>
                <a:spcPct val="20000"/>
              </a:spcBef>
            </a:pPr>
            <a:r>
              <a:rPr lang="en-US" altLang="en-US" smtClean="0"/>
              <a:t>Common Numerical Prefixes</a:t>
            </a:r>
          </a:p>
        </p:txBody>
      </p:sp>
      <p:pic>
        <p:nvPicPr>
          <p:cNvPr id="90117" name="Picture 5" descr="05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150" y="1600200"/>
            <a:ext cx="776605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911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AB7686E-17D6-4ED0-8B18-CDE29835BFF9}" type="slidenum">
              <a:rPr lang="en-US" altLang="en-US" sz="1000"/>
              <a:pPr>
                <a:spcBef>
                  <a:spcPct val="0"/>
                </a:spcBef>
                <a:buFontTx/>
                <a:buNone/>
              </a:pPr>
              <a:t>76</a:t>
            </a:fld>
            <a:endParaRPr lang="en-US" altLang="en-US" sz="1000"/>
          </a:p>
        </p:txBody>
      </p:sp>
      <p:sp>
        <p:nvSpPr>
          <p:cNvPr id="91140" name="Rectangle 3"/>
          <p:cNvSpPr>
            <a:spLocks noGrp="1" noChangeArrowheads="1"/>
          </p:cNvSpPr>
          <p:nvPr>
            <p:ph type="title"/>
          </p:nvPr>
        </p:nvSpPr>
        <p:spPr>
          <a:xfrm>
            <a:off x="457200" y="1724025"/>
            <a:ext cx="3200400" cy="2590800"/>
          </a:xfrm>
        </p:spPr>
        <p:txBody>
          <a:bodyPr/>
          <a:lstStyle/>
          <a:p>
            <a:pPr eaLnBrk="1" hangingPunct="1">
              <a:spcBef>
                <a:spcPct val="20000"/>
              </a:spcBef>
            </a:pPr>
            <a:r>
              <a:rPr lang="en-US" altLang="en-US" smtClean="0"/>
              <a:t>Some Binary Molecular Compounds That Have Common Names</a:t>
            </a:r>
          </a:p>
        </p:txBody>
      </p:sp>
      <p:pic>
        <p:nvPicPr>
          <p:cNvPr id="91141" name="Content Placeholder 7" descr="05t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81463" y="1066800"/>
            <a:ext cx="4148137" cy="5453063"/>
          </a:xfrm>
        </p:spPr>
      </p:pic>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921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21F1251-737A-46EC-B0C8-2C7A641AC07F}" type="slidenum">
              <a:rPr lang="en-US" altLang="en-US" sz="1000"/>
              <a:pPr>
                <a:spcBef>
                  <a:spcPct val="0"/>
                </a:spcBef>
                <a:buFontTx/>
                <a:buNone/>
              </a:pPr>
              <a:t>77</a:t>
            </a:fld>
            <a:endParaRPr lang="en-US" altLang="en-US" sz="1000"/>
          </a:p>
        </p:txBody>
      </p:sp>
      <p:sp>
        <p:nvSpPr>
          <p:cNvPr id="92164" name="Rectangle 2"/>
          <p:cNvSpPr>
            <a:spLocks noGrp="1" noChangeArrowheads="1"/>
          </p:cNvSpPr>
          <p:nvPr>
            <p:ph type="title"/>
          </p:nvPr>
        </p:nvSpPr>
        <p:spPr>
          <a:xfrm>
            <a:off x="533400" y="1066800"/>
            <a:ext cx="8229600" cy="533400"/>
          </a:xfrm>
        </p:spPr>
        <p:txBody>
          <a:bodyPr/>
          <a:lstStyle/>
          <a:p>
            <a:pPr eaLnBrk="1" hangingPunct="1">
              <a:spcBef>
                <a:spcPct val="20000"/>
              </a:spcBef>
            </a:pPr>
            <a:r>
              <a:rPr lang="en-US" altLang="en-US" smtClean="0"/>
              <a:t>Exercise</a:t>
            </a:r>
          </a:p>
        </p:txBody>
      </p:sp>
      <p:sp>
        <p:nvSpPr>
          <p:cNvPr id="92165" name="Rectangle 3"/>
          <p:cNvSpPr>
            <a:spLocks noGrp="1" noChangeArrowheads="1"/>
          </p:cNvSpPr>
          <p:nvPr>
            <p:ph type="body" idx="1"/>
          </p:nvPr>
        </p:nvSpPr>
        <p:spPr>
          <a:xfrm>
            <a:off x="381000" y="2133600"/>
            <a:ext cx="8229600" cy="3649663"/>
          </a:xfrm>
        </p:spPr>
        <p:txBody>
          <a:bodyPr/>
          <a:lstStyle/>
          <a:p>
            <a:pPr marL="457200" indent="-109538" eaLnBrk="1" hangingPunct="1">
              <a:buFontTx/>
              <a:buNone/>
            </a:pPr>
            <a:r>
              <a:rPr lang="en-US" altLang="en-US" sz="2800" smtClean="0"/>
              <a:t>	Which of the following compounds is named </a:t>
            </a:r>
            <a:r>
              <a:rPr lang="en-US" altLang="en-US" sz="2800" smtClean="0">
                <a:solidFill>
                  <a:srgbClr val="0000FF"/>
                </a:solidFill>
              </a:rPr>
              <a:t>incorrectly</a:t>
            </a:r>
            <a:r>
              <a:rPr lang="en-US" altLang="en-US" sz="2800" smtClean="0"/>
              <a:t>?</a:t>
            </a:r>
          </a:p>
          <a:p>
            <a:pPr marL="457200" indent="-109538" eaLnBrk="1" hangingPunct="1">
              <a:buFontTx/>
              <a:buNone/>
            </a:pPr>
            <a:endParaRPr lang="en-US" altLang="en-US" sz="2800" smtClean="0"/>
          </a:p>
          <a:p>
            <a:pPr marL="457200" indent="-109538" eaLnBrk="1" hangingPunct="1">
              <a:buFontTx/>
              <a:buAutoNum type="alphaLcParenR"/>
            </a:pPr>
            <a:r>
              <a:rPr lang="en-US" altLang="en-US" smtClean="0"/>
              <a:t> NO</a:t>
            </a:r>
            <a:r>
              <a:rPr lang="en-US" altLang="en-US" baseline="-25000" smtClean="0"/>
              <a:t>2		</a:t>
            </a:r>
            <a:r>
              <a:rPr lang="en-US" altLang="en-US" smtClean="0"/>
              <a:t>nitrogen dioxide </a:t>
            </a:r>
          </a:p>
          <a:p>
            <a:pPr marL="457200" indent="-109538" eaLnBrk="1" hangingPunct="1">
              <a:buFontTx/>
              <a:buAutoNum type="alphaLcParenR"/>
            </a:pPr>
            <a:r>
              <a:rPr lang="en-US" altLang="en-US" smtClean="0"/>
              <a:t> P</a:t>
            </a:r>
            <a:r>
              <a:rPr lang="en-US" altLang="en-US" baseline="-25000" smtClean="0"/>
              <a:t>2</a:t>
            </a:r>
            <a:r>
              <a:rPr lang="en-US" altLang="en-US" smtClean="0"/>
              <a:t>O</a:t>
            </a:r>
            <a:r>
              <a:rPr lang="en-US" altLang="en-US" baseline="-25000" smtClean="0"/>
              <a:t>5</a:t>
            </a:r>
            <a:r>
              <a:rPr lang="en-US" altLang="en-US" smtClean="0"/>
              <a:t>		phosphorus pentoxide</a:t>
            </a:r>
          </a:p>
          <a:p>
            <a:pPr marL="457200" indent="-109538" eaLnBrk="1" hangingPunct="1">
              <a:buFontTx/>
              <a:buAutoNum type="alphaLcParenR"/>
            </a:pPr>
            <a:r>
              <a:rPr lang="en-US" altLang="en-US" smtClean="0"/>
              <a:t> PCl</a:t>
            </a:r>
            <a:r>
              <a:rPr lang="en-US" altLang="en-US" baseline="-25000" smtClean="0"/>
              <a:t>3</a:t>
            </a:r>
            <a:r>
              <a:rPr lang="en-US" altLang="en-US" smtClean="0"/>
              <a:t>		phosphorus trichloride </a:t>
            </a:r>
          </a:p>
          <a:p>
            <a:pPr marL="457200" indent="-109538" eaLnBrk="1" hangingPunct="1">
              <a:buFontTx/>
              <a:buAutoNum type="alphaLcParenR"/>
            </a:pPr>
            <a:r>
              <a:rPr lang="en-US" altLang="en-US" smtClean="0"/>
              <a:t> SO</a:t>
            </a:r>
            <a:r>
              <a:rPr lang="en-US" altLang="en-US" baseline="-25000" smtClean="0"/>
              <a:t>3</a:t>
            </a:r>
            <a:r>
              <a:rPr lang="en-US" altLang="en-US" smtClean="0"/>
              <a:t>		sulfur trioxide </a:t>
            </a:r>
          </a:p>
          <a:p>
            <a:pPr marL="457200" indent="-109538" eaLnBrk="1" hangingPunct="1">
              <a:buFontTx/>
              <a:buAutoNum type="alphaLcParenR"/>
            </a:pPr>
            <a:r>
              <a:rPr lang="en-US" altLang="en-US" smtClean="0"/>
              <a:t> ICl		iodine monochloride </a:t>
            </a: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931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176C1BA-9533-4676-9531-C7024E56EB95}" type="slidenum">
              <a:rPr lang="en-US" altLang="en-US" sz="1000"/>
              <a:pPr>
                <a:spcBef>
                  <a:spcPct val="0"/>
                </a:spcBef>
                <a:buFontTx/>
                <a:buNone/>
              </a:pPr>
              <a:t>78</a:t>
            </a:fld>
            <a:endParaRPr lang="en-US" altLang="en-US" sz="1000"/>
          </a:p>
        </p:txBody>
      </p:sp>
      <p:sp>
        <p:nvSpPr>
          <p:cNvPr id="93188" name="Rectangle 2"/>
          <p:cNvSpPr>
            <a:spLocks noGrp="1" noChangeArrowheads="1"/>
          </p:cNvSpPr>
          <p:nvPr>
            <p:ph type="title"/>
          </p:nvPr>
        </p:nvSpPr>
        <p:spPr>
          <a:xfrm>
            <a:off x="533400" y="1066800"/>
            <a:ext cx="8229600" cy="533400"/>
          </a:xfrm>
        </p:spPr>
        <p:txBody>
          <a:bodyPr/>
          <a:lstStyle/>
          <a:p>
            <a:pPr eaLnBrk="1" hangingPunct="1">
              <a:spcBef>
                <a:spcPct val="20000"/>
              </a:spcBef>
            </a:pPr>
            <a:r>
              <a:rPr lang="en-US" altLang="en-US" smtClean="0"/>
              <a:t>Exercise</a:t>
            </a:r>
          </a:p>
        </p:txBody>
      </p:sp>
      <p:sp>
        <p:nvSpPr>
          <p:cNvPr id="93189" name="Rectangle 3"/>
          <p:cNvSpPr>
            <a:spLocks noGrp="1" noChangeArrowheads="1"/>
          </p:cNvSpPr>
          <p:nvPr>
            <p:ph type="body" idx="1"/>
          </p:nvPr>
        </p:nvSpPr>
        <p:spPr>
          <a:xfrm>
            <a:off x="381000" y="2133600"/>
            <a:ext cx="8229600" cy="3649663"/>
          </a:xfrm>
        </p:spPr>
        <p:txBody>
          <a:bodyPr/>
          <a:lstStyle/>
          <a:p>
            <a:pPr marL="457200" indent="-109538" eaLnBrk="1" hangingPunct="1">
              <a:buFontTx/>
              <a:buNone/>
            </a:pPr>
            <a:r>
              <a:rPr lang="en-US" altLang="en-US" sz="2800" smtClean="0"/>
              <a:t>	Which of the following compounds is named </a:t>
            </a:r>
            <a:r>
              <a:rPr lang="en-US" altLang="en-US" sz="2800" smtClean="0">
                <a:solidFill>
                  <a:srgbClr val="0000FF"/>
                </a:solidFill>
              </a:rPr>
              <a:t>incorrectly</a:t>
            </a:r>
            <a:r>
              <a:rPr lang="en-US" altLang="en-US" sz="2800" smtClean="0"/>
              <a:t>?</a:t>
            </a:r>
          </a:p>
          <a:p>
            <a:pPr marL="457200" indent="-109538" eaLnBrk="1" hangingPunct="1">
              <a:buFontTx/>
              <a:buNone/>
            </a:pPr>
            <a:endParaRPr lang="en-US" altLang="en-US" sz="2800" smtClean="0"/>
          </a:p>
          <a:p>
            <a:pPr marL="457200" indent="-109538" eaLnBrk="1" hangingPunct="1">
              <a:buFontTx/>
              <a:buAutoNum type="alphaLcParenR"/>
            </a:pPr>
            <a:r>
              <a:rPr lang="en-US" altLang="en-US" smtClean="0"/>
              <a:t> NO</a:t>
            </a:r>
            <a:r>
              <a:rPr lang="en-US" altLang="en-US" baseline="-25000" smtClean="0"/>
              <a:t>2		</a:t>
            </a:r>
            <a:r>
              <a:rPr lang="en-US" altLang="en-US" smtClean="0"/>
              <a:t>nitrogen dioxide </a:t>
            </a:r>
          </a:p>
          <a:p>
            <a:pPr marL="457200" indent="-109538" eaLnBrk="1" hangingPunct="1">
              <a:buFontTx/>
              <a:buAutoNum type="alphaLcParenR"/>
            </a:pPr>
            <a:r>
              <a:rPr lang="en-US" altLang="en-US" smtClean="0"/>
              <a:t> P</a:t>
            </a:r>
            <a:r>
              <a:rPr lang="en-US" altLang="en-US" baseline="-25000" smtClean="0"/>
              <a:t>2</a:t>
            </a:r>
            <a:r>
              <a:rPr lang="en-US" altLang="en-US" smtClean="0"/>
              <a:t>O</a:t>
            </a:r>
            <a:r>
              <a:rPr lang="en-US" altLang="en-US" baseline="-25000" smtClean="0"/>
              <a:t>5</a:t>
            </a:r>
            <a:r>
              <a:rPr lang="en-US" altLang="en-US" smtClean="0"/>
              <a:t>		phosphorus pentoxide</a:t>
            </a:r>
          </a:p>
          <a:p>
            <a:pPr marL="457200" indent="-109538" eaLnBrk="1" hangingPunct="1">
              <a:buFontTx/>
              <a:buAutoNum type="alphaLcParenR"/>
            </a:pPr>
            <a:r>
              <a:rPr lang="en-US" altLang="en-US" smtClean="0"/>
              <a:t> PCl</a:t>
            </a:r>
            <a:r>
              <a:rPr lang="en-US" altLang="en-US" baseline="-25000" smtClean="0"/>
              <a:t>3</a:t>
            </a:r>
            <a:r>
              <a:rPr lang="en-US" altLang="en-US" smtClean="0"/>
              <a:t>		phosphorus trichloride </a:t>
            </a:r>
          </a:p>
          <a:p>
            <a:pPr marL="457200" indent="-109538" eaLnBrk="1" hangingPunct="1">
              <a:buFontTx/>
              <a:buAutoNum type="alphaLcParenR"/>
            </a:pPr>
            <a:r>
              <a:rPr lang="en-US" altLang="en-US" smtClean="0"/>
              <a:t> SO</a:t>
            </a:r>
            <a:r>
              <a:rPr lang="en-US" altLang="en-US" baseline="-25000" smtClean="0"/>
              <a:t>3</a:t>
            </a:r>
            <a:r>
              <a:rPr lang="en-US" altLang="en-US" smtClean="0"/>
              <a:t>		sulfur trioxide </a:t>
            </a:r>
          </a:p>
          <a:p>
            <a:pPr marL="457200" indent="-109538" eaLnBrk="1" hangingPunct="1">
              <a:buFontTx/>
              <a:buAutoNum type="alphaLcParenR"/>
            </a:pPr>
            <a:r>
              <a:rPr lang="en-US" altLang="en-US" smtClean="0"/>
              <a:t> ICl		iodine monochloride </a:t>
            </a:r>
          </a:p>
        </p:txBody>
      </p:sp>
      <p:sp>
        <p:nvSpPr>
          <p:cNvPr id="93190" name="Rectangle 5"/>
          <p:cNvSpPr>
            <a:spLocks noChangeArrowheads="1"/>
          </p:cNvSpPr>
          <p:nvPr/>
        </p:nvSpPr>
        <p:spPr bwMode="auto">
          <a:xfrm>
            <a:off x="762000" y="4038600"/>
            <a:ext cx="56388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56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661D73B-D6EC-4BD9-8BE7-6E6C4FCA5B11}" type="slidenum">
              <a:rPr lang="en-US" altLang="en-US" sz="1000"/>
              <a:pPr>
                <a:spcBef>
                  <a:spcPct val="0"/>
                </a:spcBef>
                <a:buFontTx/>
                <a:buNone/>
              </a:pPr>
              <a:t>8</a:t>
            </a:fld>
            <a:endParaRPr lang="en-US" altLang="en-US" sz="1000"/>
          </a:p>
        </p:txBody>
      </p:sp>
      <p:sp>
        <p:nvSpPr>
          <p:cNvPr id="25604" name="Rectangle 2"/>
          <p:cNvSpPr>
            <a:spLocks noGrp="1" noChangeArrowheads="1"/>
          </p:cNvSpPr>
          <p:nvPr>
            <p:ph type="title"/>
          </p:nvPr>
        </p:nvSpPr>
        <p:spPr/>
        <p:txBody>
          <a:bodyPr/>
          <a:lstStyle/>
          <a:p>
            <a:pPr eaLnBrk="1" hangingPunct="1">
              <a:spcBef>
                <a:spcPct val="20000"/>
              </a:spcBef>
            </a:pPr>
            <a:r>
              <a:rPr lang="en-US" altLang="en-US" smtClean="0"/>
              <a:t>Bonding Electrons</a:t>
            </a:r>
          </a:p>
        </p:txBody>
      </p:sp>
      <p:sp>
        <p:nvSpPr>
          <p:cNvPr id="25605" name="Rectangle 3"/>
          <p:cNvSpPr>
            <a:spLocks noGrp="1" noChangeArrowheads="1"/>
          </p:cNvSpPr>
          <p:nvPr>
            <p:ph type="body" idx="1"/>
          </p:nvPr>
        </p:nvSpPr>
        <p:spPr>
          <a:xfrm>
            <a:off x="457200" y="1752600"/>
            <a:ext cx="8229600" cy="1885950"/>
          </a:xfrm>
        </p:spPr>
        <p:txBody>
          <a:bodyPr/>
          <a:lstStyle/>
          <a:p>
            <a:pPr eaLnBrk="1" hangingPunct="1"/>
            <a:r>
              <a:rPr lang="en-US" altLang="en-US" sz="2800" smtClean="0"/>
              <a:t>Pairs of valence electrons that are shared between atoms in a covalent bond.</a:t>
            </a:r>
          </a:p>
          <a:p>
            <a:pPr eaLnBrk="1" hangingPunct="1"/>
            <a:r>
              <a:rPr lang="en-US" altLang="en-US" sz="2800" smtClean="0"/>
              <a:t>Represent the shared electron pairs with dashes.</a:t>
            </a:r>
          </a:p>
        </p:txBody>
      </p:sp>
      <p:sp>
        <p:nvSpPr>
          <p:cNvPr id="25606"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5607"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5608"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5609" name="Picture 10" descr="05unf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8582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D0B7C1A-C8CD-414E-A3B2-8C3C2B828A93}" type="slidenum">
              <a:rPr lang="en-US" altLang="en-US" sz="1000"/>
              <a:pPr>
                <a:spcBef>
                  <a:spcPct val="0"/>
                </a:spcBef>
                <a:buFontTx/>
                <a:buNone/>
              </a:pPr>
              <a:t>9</a:t>
            </a:fld>
            <a:endParaRPr lang="en-US" altLang="en-US" sz="1000"/>
          </a:p>
        </p:txBody>
      </p:sp>
      <p:sp>
        <p:nvSpPr>
          <p:cNvPr id="26628" name="Rectangle 2"/>
          <p:cNvSpPr>
            <a:spLocks noGrp="1" noChangeArrowheads="1"/>
          </p:cNvSpPr>
          <p:nvPr>
            <p:ph type="title"/>
          </p:nvPr>
        </p:nvSpPr>
        <p:spPr/>
        <p:txBody>
          <a:bodyPr/>
          <a:lstStyle/>
          <a:p>
            <a:pPr eaLnBrk="1" hangingPunct="1">
              <a:spcBef>
                <a:spcPct val="20000"/>
              </a:spcBef>
            </a:pPr>
            <a:r>
              <a:rPr lang="en-US" altLang="en-US" smtClean="0"/>
              <a:t>Nonbonding Electrons</a:t>
            </a:r>
          </a:p>
        </p:txBody>
      </p:sp>
      <p:sp>
        <p:nvSpPr>
          <p:cNvPr id="26629" name="Rectangle 3"/>
          <p:cNvSpPr>
            <a:spLocks noGrp="1" noChangeArrowheads="1"/>
          </p:cNvSpPr>
          <p:nvPr>
            <p:ph type="body" idx="1"/>
          </p:nvPr>
        </p:nvSpPr>
        <p:spPr>
          <a:xfrm>
            <a:off x="457200" y="1752600"/>
            <a:ext cx="8229600" cy="1885950"/>
          </a:xfrm>
        </p:spPr>
        <p:txBody>
          <a:bodyPr/>
          <a:lstStyle/>
          <a:p>
            <a:pPr eaLnBrk="1" hangingPunct="1"/>
            <a:r>
              <a:rPr lang="en-US" altLang="en-US" sz="2800" dirty="0" smtClean="0"/>
              <a:t>Pairs of valence electrons on an atom that are not involved in electron sharing.</a:t>
            </a:r>
          </a:p>
          <a:p>
            <a:pPr eaLnBrk="1" hangingPunct="1"/>
            <a:r>
              <a:rPr lang="en-US" altLang="en-US" sz="2800" dirty="0" smtClean="0"/>
              <a:t>Also referred to as </a:t>
            </a:r>
            <a:r>
              <a:rPr lang="en-US" altLang="en-US" sz="2800" dirty="0" smtClean="0">
                <a:solidFill>
                  <a:schemeClr val="accent2"/>
                </a:solidFill>
              </a:rPr>
              <a:t>unshared electron pairs</a:t>
            </a:r>
            <a:r>
              <a:rPr lang="en-US" altLang="en-US" sz="2800" dirty="0" smtClean="0"/>
              <a:t>, lone electron pairs, or </a:t>
            </a:r>
            <a:r>
              <a:rPr lang="en-US" altLang="en-US" sz="2800" dirty="0" smtClean="0">
                <a:solidFill>
                  <a:schemeClr val="accent2"/>
                </a:solidFill>
              </a:rPr>
              <a:t>lone pairs</a:t>
            </a:r>
            <a:r>
              <a:rPr lang="en-US" altLang="en-US" sz="2800" dirty="0" smtClean="0"/>
              <a:t>.</a:t>
            </a:r>
          </a:p>
        </p:txBody>
      </p:sp>
      <p:sp>
        <p:nvSpPr>
          <p:cNvPr id="26630" name="Rectangle 4"/>
          <p:cNvSpPr>
            <a:spLocks noChangeArrowheads="1"/>
          </p:cNvSpPr>
          <p:nvPr/>
        </p:nvSpPr>
        <p:spPr bwMode="auto">
          <a:xfrm>
            <a:off x="0" y="3141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6631" name="Rectangle 5"/>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26632" name="Rectangle 6"/>
          <p:cNvSpPr>
            <a:spLocks noChangeArrowheads="1"/>
          </p:cNvSpPr>
          <p:nvPr/>
        </p:nvSpPr>
        <p:spPr bwMode="auto">
          <a:xfrm>
            <a:off x="0" y="3103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pic>
        <p:nvPicPr>
          <p:cNvPr id="2" name="Picture 1"/>
          <p:cNvPicPr>
            <a:picLocks noChangeAspect="1"/>
          </p:cNvPicPr>
          <p:nvPr/>
        </p:nvPicPr>
        <p:blipFill>
          <a:blip r:embed="rId3"/>
          <a:stretch>
            <a:fillRect/>
          </a:stretch>
        </p:blipFill>
        <p:spPr>
          <a:xfrm>
            <a:off x="1752600" y="3551906"/>
            <a:ext cx="6172200" cy="2954590"/>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ection 5.9">
  <a:themeElements>
    <a:clrScheme name="Section 5.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ection 5.10">
  <a:themeElements>
    <a:clrScheme name="Section 5.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Section 5.11">
  <a:themeElements>
    <a:clrScheme name="Section 5.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1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Section 5.12">
  <a:themeElements>
    <a:clrScheme name="Section 5.1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1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1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OC">
  <a:themeElements>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T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TO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5.1">
  <a:themeElements>
    <a:clrScheme name="Section 5.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5.2">
  <a:themeElements>
    <a:clrScheme name="Section 5.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5.3">
  <a:themeElements>
    <a:clrScheme name="Section 5.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5.4">
  <a:themeElements>
    <a:clrScheme name="Section 5.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5.5">
  <a:themeElements>
    <a:clrScheme name="Section 5.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5.6">
  <a:themeElements>
    <a:clrScheme name="Section 5.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5.7">
  <a:themeElements>
    <a:clrScheme name="Section 5.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5.8">
  <a:themeElements>
    <a:clrScheme name="Section 5.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5.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5.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5.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5.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5.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5.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5.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5.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5.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5.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5.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5.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5.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5.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1967</TotalTime>
  <Words>3352</Words>
  <Application>Microsoft Office PowerPoint</Application>
  <PresentationFormat>On-screen Show (4:3)</PresentationFormat>
  <Paragraphs>608</Paragraphs>
  <Slides>78</Slides>
  <Notes>77</Notes>
  <HiddenSlides>0</HiddenSlides>
  <MMClips>0</MMClips>
  <ScaleCrop>false</ScaleCrop>
  <HeadingPairs>
    <vt:vector size="8" baseType="variant">
      <vt:variant>
        <vt:lpstr>Fonts Used</vt:lpstr>
      </vt:variant>
      <vt:variant>
        <vt:i4>8</vt:i4>
      </vt:variant>
      <vt:variant>
        <vt:lpstr>Theme</vt:lpstr>
      </vt:variant>
      <vt:variant>
        <vt:i4>14</vt:i4>
      </vt:variant>
      <vt:variant>
        <vt:lpstr>Embedded OLE Servers</vt:lpstr>
      </vt:variant>
      <vt:variant>
        <vt:i4>2</vt:i4>
      </vt:variant>
      <vt:variant>
        <vt:lpstr>Slide Titles</vt:lpstr>
      </vt:variant>
      <vt:variant>
        <vt:i4>78</vt:i4>
      </vt:variant>
    </vt:vector>
  </HeadingPairs>
  <TitlesOfParts>
    <vt:vector size="102" baseType="lpstr">
      <vt:lpstr>Arial</vt:lpstr>
      <vt:lpstr>Calibri</vt:lpstr>
      <vt:lpstr>Calibri Light</vt:lpstr>
      <vt:lpstr>ＭＳ Ｐゴシック</vt:lpstr>
      <vt:lpstr>ＭＳ Ｐゴシック</vt:lpstr>
      <vt:lpstr>Times</vt:lpstr>
      <vt:lpstr>Times New Roman</vt:lpstr>
      <vt:lpstr>Wingdings</vt:lpstr>
      <vt:lpstr>Custom Design</vt:lpstr>
      <vt:lpstr>Section 5.1</vt:lpstr>
      <vt:lpstr>Section 5.2</vt:lpstr>
      <vt:lpstr>Section 5.3</vt:lpstr>
      <vt:lpstr>Section 5.4</vt:lpstr>
      <vt:lpstr>Section 5.5</vt:lpstr>
      <vt:lpstr>Section 5.6</vt:lpstr>
      <vt:lpstr>Section 5.7</vt:lpstr>
      <vt:lpstr>Section 5.8</vt:lpstr>
      <vt:lpstr>Section 5.9</vt:lpstr>
      <vt:lpstr>Section 5.10</vt:lpstr>
      <vt:lpstr>Section 5.11</vt:lpstr>
      <vt:lpstr>Section 5.12</vt:lpstr>
      <vt:lpstr>TOC</vt:lpstr>
      <vt:lpstr>Equation</vt:lpstr>
      <vt:lpstr>CS ChemDraw Drawing</vt:lpstr>
      <vt:lpstr>Chapter 5. Chemical Bonding: The Covalent Bond Model</vt:lpstr>
      <vt:lpstr>PowerPoint Presentation</vt:lpstr>
      <vt:lpstr>Key Differences Between Ionic and Covalent Bonding</vt:lpstr>
      <vt:lpstr>Key Differences Between Ionic and Covalent Bonding</vt:lpstr>
      <vt:lpstr>Covalent Bond</vt:lpstr>
      <vt:lpstr>A Hydrogen Molecule</vt:lpstr>
      <vt:lpstr>Lewis Notation</vt:lpstr>
      <vt:lpstr>Bonding Electrons</vt:lpstr>
      <vt:lpstr>Nonbonding Electrons</vt:lpstr>
      <vt:lpstr>Single Covalent Bond</vt:lpstr>
      <vt:lpstr>Double Covalent Bond</vt:lpstr>
      <vt:lpstr>Triple Covalent Bond</vt:lpstr>
      <vt:lpstr>PowerPoint Presentation</vt:lpstr>
      <vt:lpstr>Oxygen (6 Valence Electrons, 2 Octet Vacancies)</vt:lpstr>
      <vt:lpstr>Nitrogen (5 Valence Electrons, 3 Octet Vacancies)</vt:lpstr>
      <vt:lpstr>Carbon (4 Valence Electrons, 4 Octet Vacancies)</vt:lpstr>
      <vt:lpstr>PowerPoint Presentation</vt:lpstr>
      <vt:lpstr>Comparison of HOCl and HClO2</vt:lpstr>
      <vt:lpstr>Formation of a “Regular” Covalent Bond vs a Coordinate Covalent Bond</vt:lpstr>
      <vt:lpstr>PowerPoint Presentation</vt:lpstr>
      <vt:lpstr>Steps for Writing Lewis Structures</vt:lpstr>
      <vt:lpstr>Steps for Writing Lewis Structures</vt:lpstr>
      <vt:lpstr>Steps for Writing Lewis Structures</vt:lpstr>
      <vt:lpstr>Steps for Writing Lewis Structuresa</vt:lpstr>
      <vt:lpstr>Steps for Writing Lewis Structures</vt:lpstr>
      <vt:lpstr>Steps for Writing Lewis Structures</vt:lpstr>
      <vt:lpstr> Concept Check</vt:lpstr>
      <vt:lpstr>  Concept Check</vt:lpstr>
      <vt:lpstr>  Concept Check</vt:lpstr>
      <vt:lpstr>  Concept Check</vt:lpstr>
      <vt:lpstr>Ionic Compounds Containing Polyatomic Ions</vt:lpstr>
      <vt:lpstr>Lewis Structure of Potassium Sulfate</vt:lpstr>
      <vt:lpstr>PowerPoint Presentation</vt:lpstr>
      <vt:lpstr>VSEPR Theory</vt:lpstr>
      <vt:lpstr>VSEPR Electron Group</vt:lpstr>
      <vt:lpstr>Steps to Apply the VSEPR Model</vt:lpstr>
      <vt:lpstr>Steps to Apply the VSEPR Model</vt:lpstr>
      <vt:lpstr>Steps to Apply the VSEPR Model</vt:lpstr>
      <vt:lpstr>VSEPR: Two Electron Pairs</vt:lpstr>
      <vt:lpstr>VSEPR: Two Electron Groups</vt:lpstr>
      <vt:lpstr>VSEPR: Three Electron Pairs</vt:lpstr>
      <vt:lpstr>VSEPR: Three Electron Groups</vt:lpstr>
      <vt:lpstr>VSEPR: Four Electron Pairs</vt:lpstr>
      <vt:lpstr>VSEPR: Four Electron Groups</vt:lpstr>
      <vt:lpstr>Molecules with More Than One Central Atom</vt:lpstr>
      <vt:lpstr>  Molecular Geometries and Angles</vt:lpstr>
      <vt:lpstr>  Concept Check</vt:lpstr>
      <vt:lpstr>  Concept Check</vt:lpstr>
      <vt:lpstr>PowerPoint Presentation</vt:lpstr>
      <vt:lpstr>Pauling Electronegativity Values</vt:lpstr>
      <vt:lpstr>  Concept Check</vt:lpstr>
      <vt:lpstr>  Concept Check</vt:lpstr>
      <vt:lpstr>  Concept Check</vt:lpstr>
      <vt:lpstr>Nonpolar Covalent Bond in Homo-nuclear</vt:lpstr>
      <vt:lpstr>Polar Covalent Bond in Hetero-nuclear</vt:lpstr>
      <vt:lpstr>Polar Covalent Bond</vt:lpstr>
      <vt:lpstr>Bond Polarity</vt:lpstr>
      <vt:lpstr>Bond Polarity</vt:lpstr>
      <vt:lpstr>Exercise</vt:lpstr>
      <vt:lpstr>Exercise</vt:lpstr>
      <vt:lpstr>  Concept Check</vt:lpstr>
      <vt:lpstr>  Concept Check</vt:lpstr>
      <vt:lpstr>  Concept Check</vt:lpstr>
      <vt:lpstr>  Concept Check</vt:lpstr>
      <vt:lpstr>PowerPoint Presentation</vt:lpstr>
      <vt:lpstr>Polar Molecules: H2O and HCN</vt:lpstr>
      <vt:lpstr>Nonpolar Molecule: CO2</vt:lpstr>
      <vt:lpstr>  Concept Check</vt:lpstr>
      <vt:lpstr>  Concept Check</vt:lpstr>
      <vt:lpstr>Let’s Think About It</vt:lpstr>
      <vt:lpstr>  Concept Check</vt:lpstr>
      <vt:lpstr>  Concept Check</vt:lpstr>
      <vt:lpstr>Binary Molecular Compound</vt:lpstr>
      <vt:lpstr>Binary Covalent Compounds</vt:lpstr>
      <vt:lpstr>Common Numerical Prefixes</vt:lpstr>
      <vt:lpstr>Some Binary Molecular Compounds That Have Common Names</vt:lpstr>
      <vt:lpstr>Exercise</vt:lpstr>
      <vt:lpstr>Exercise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LabAdmin</dc:creator>
  <cp:lastModifiedBy>upali</cp:lastModifiedBy>
  <cp:revision>474</cp:revision>
  <dcterms:created xsi:type="dcterms:W3CDTF">2006-07-31T17:58:07Z</dcterms:created>
  <dcterms:modified xsi:type="dcterms:W3CDTF">2017-04-07T14:08:11Z</dcterms:modified>
</cp:coreProperties>
</file>