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31" r:id="rId1"/>
    <p:sldMasterId id="2147483648" r:id="rId2"/>
    <p:sldMasterId id="2147483649" r:id="rId3"/>
    <p:sldMasterId id="2147483650" r:id="rId4"/>
    <p:sldMasterId id="2147483651" r:id="rId5"/>
    <p:sldMasterId id="2147483662" r:id="rId6"/>
    <p:sldMasterId id="2147483663" r:id="rId7"/>
    <p:sldMasterId id="2147483664" r:id="rId8"/>
    <p:sldMasterId id="2147483665" r:id="rId9"/>
    <p:sldMasterId id="2147483666" r:id="rId10"/>
    <p:sldMasterId id="2147483667" r:id="rId11"/>
    <p:sldMasterId id="2147483668" r:id="rId12"/>
    <p:sldMasterId id="2147483659" r:id="rId13"/>
  </p:sldMasterIdLst>
  <p:notesMasterIdLst>
    <p:notesMasterId r:id="rId71"/>
  </p:notesMasterIdLst>
  <p:sldIdLst>
    <p:sldId id="382" r:id="rId14"/>
    <p:sldId id="328" r:id="rId15"/>
    <p:sldId id="384" r:id="rId16"/>
    <p:sldId id="385"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79"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86" r:id="rId58"/>
    <p:sldId id="368" r:id="rId59"/>
    <p:sldId id="369" r:id="rId60"/>
    <p:sldId id="370" r:id="rId61"/>
    <p:sldId id="371" r:id="rId62"/>
    <p:sldId id="372" r:id="rId63"/>
    <p:sldId id="373" r:id="rId64"/>
    <p:sldId id="374" r:id="rId65"/>
    <p:sldId id="375" r:id="rId66"/>
    <p:sldId id="376" r:id="rId67"/>
    <p:sldId id="377" r:id="rId68"/>
    <p:sldId id="378" r:id="rId69"/>
    <p:sldId id="387" r:id="rId70"/>
  </p:sldIdLst>
  <p:sldSz cx="9144000" cy="6858000" type="screen4x3"/>
  <p:notesSz cx="6858000" cy="9144000"/>
  <p:defaultTextStyle>
    <a:defPPr>
      <a:defRPr lang="en-US"/>
    </a:defPPr>
    <a:lvl1pPr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300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baseline="300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20">
          <p15:clr>
            <a:srgbClr val="A4A3A4"/>
          </p15:clr>
        </p15:guide>
        <p15:guide id="2" orient="horz" pos="1104">
          <p15:clr>
            <a:srgbClr val="A4A3A4"/>
          </p15:clr>
        </p15:guide>
        <p15:guide id="3" pos="288">
          <p15:clr>
            <a:srgbClr val="A4A3A4"/>
          </p15:clr>
        </p15:guide>
        <p15:guide id="4" pos="1152">
          <p15:clr>
            <a:srgbClr val="A4A3A4"/>
          </p15:clr>
        </p15:guide>
        <p15:guide id="5"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C1"/>
    <a:srgbClr val="526FDE"/>
    <a:srgbClr val="7C2878"/>
    <a:srgbClr val="8D007F"/>
    <a:srgbClr val="D6000E"/>
    <a:srgbClr val="FF0000"/>
    <a:srgbClr val="48A459"/>
    <a:srgbClr val="476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314" y="102"/>
      </p:cViewPr>
      <p:guideLst>
        <p:guide orient="horz" pos="720"/>
        <p:guide orient="horz" pos="1104"/>
        <p:guide pos="288"/>
        <p:guide pos="1152"/>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pitchFamily="18" charset="0"/>
                <a:ea typeface="+mn-ea"/>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pitchFamily="18" charset="0"/>
                <a:ea typeface="+mn-ea"/>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pitchFamily="18" charset="0"/>
                <a:ea typeface="+mn-ea"/>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A1E6012F-8CEC-4CBD-9E53-7520C8CB274D}" type="slidenum">
              <a:rPr lang="en-US" altLang="en-US"/>
              <a:pPr/>
              <a:t>‹#›</a:t>
            </a:fld>
            <a:endParaRPr lang="en-US" altLang="en-US"/>
          </a:p>
        </p:txBody>
      </p:sp>
    </p:spTree>
    <p:extLst>
      <p:ext uri="{BB962C8B-B14F-4D97-AF65-F5344CB8AC3E}">
        <p14:creationId xmlns:p14="http://schemas.microsoft.com/office/powerpoint/2010/main" val="385928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60944A1-828E-4F36-B0B0-999972D94785}" type="slidenum">
              <a:rPr lang="en-US" altLang="en-US" sz="1200" baseline="0"/>
              <a:pPr/>
              <a:t>2</a:t>
            </a:fld>
            <a:endParaRPr lang="en-US" altLang="en-US" sz="1200" baseline="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52895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4A652167-B1D0-4DFC-8714-1ABBF3962787}" type="slidenum">
              <a:rPr lang="en-US" altLang="en-US" sz="1200" baseline="0"/>
              <a:pPr/>
              <a:t>13</a:t>
            </a:fld>
            <a:endParaRPr lang="en-US" altLang="en-US" sz="1200" baseline="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25058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86D7AF9-85D4-4ED0-9C62-CE4C4505AC97}" type="slidenum">
              <a:rPr lang="en-US" altLang="en-US" sz="1200" baseline="0"/>
              <a:pPr/>
              <a:t>14</a:t>
            </a:fld>
            <a:endParaRPr lang="en-US" altLang="en-US" sz="1200" baseline="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75656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F0972E3-BF44-4E92-9106-B2655E219257}" type="slidenum">
              <a:rPr lang="en-US" altLang="en-US" sz="1200" baseline="0"/>
              <a:pPr/>
              <a:t>15</a:t>
            </a:fld>
            <a:endParaRPr lang="en-US" altLang="en-US" sz="1200" baseline="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402597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8EE426B-97E2-48F8-AB5B-61E80FF30579}" type="slidenum">
              <a:rPr lang="en-US" altLang="en-US" sz="1200" baseline="0"/>
              <a:pPr/>
              <a:t>16</a:t>
            </a:fld>
            <a:endParaRPr lang="en-US" altLang="en-US" sz="1200" baseline="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850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F54EEBE-A030-44C5-9272-1CBEFCFFA58A}" type="slidenum">
              <a:rPr lang="en-US" altLang="en-US" sz="1200" baseline="0"/>
              <a:pPr/>
              <a:t>17</a:t>
            </a:fld>
            <a:endParaRPr lang="en-US" altLang="en-US" sz="1200" baseline="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9276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90A3BC72-8ECA-4D49-9126-127E0F4B2D22}" type="slidenum">
              <a:rPr lang="en-US" altLang="en-US" sz="1200" baseline="0"/>
              <a:pPr/>
              <a:t>18</a:t>
            </a:fld>
            <a:endParaRPr lang="en-US" altLang="en-US" sz="1200" baseline="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86272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1D60F5F-B803-4D51-9FDC-01D59FE0BCC3}" type="slidenum">
              <a:rPr lang="en-US" altLang="en-US" sz="1200" baseline="0"/>
              <a:pPr/>
              <a:t>19</a:t>
            </a:fld>
            <a:endParaRPr lang="en-US" altLang="en-US" sz="1200" baseline="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237869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53C866A-C73C-4E34-B519-25E7E3C06F4D}" type="slidenum">
              <a:rPr lang="en-US" altLang="en-US" sz="1200" baseline="0"/>
              <a:pPr/>
              <a:t>20</a:t>
            </a:fld>
            <a:endParaRPr lang="en-US" altLang="en-US" sz="1200" baseline="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957605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B2A1240-F013-4DE5-9862-15FA39F83AFA}" type="slidenum">
              <a:rPr lang="en-US" altLang="en-US" sz="1200" baseline="0"/>
              <a:pPr/>
              <a:t>21</a:t>
            </a:fld>
            <a:endParaRPr lang="en-US" altLang="en-US" sz="1200" baseline="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268226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4E32575-7D80-4FCA-BB65-B47D4BEB5D49}" type="slidenum">
              <a:rPr lang="en-US" altLang="en-US" sz="1200" baseline="0"/>
              <a:pPr/>
              <a:t>22</a:t>
            </a:fld>
            <a:endParaRPr lang="en-US" altLang="en-US" sz="1200" baseline="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3863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6DBC4E8-AF9F-4AB6-8C3E-F5909E842D2B}" type="slidenum">
              <a:rPr lang="en-US" altLang="en-US" sz="1200" baseline="0"/>
              <a:pPr/>
              <a:t>5</a:t>
            </a:fld>
            <a:endParaRPr lang="en-US" altLang="en-US" sz="1200" baseline="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66447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818E33B-E45E-411F-AD94-32BDFB2DD8E1}" type="slidenum">
              <a:rPr lang="en-US" altLang="en-US" sz="1200" baseline="0"/>
              <a:pPr/>
              <a:t>23</a:t>
            </a:fld>
            <a:endParaRPr lang="en-US" altLang="en-US" sz="1200" baseline="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147820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867FA53-B16F-4F00-956A-B5882A8E8C59}" type="slidenum">
              <a:rPr lang="en-US" altLang="en-US" sz="1200" baseline="0"/>
              <a:pPr/>
              <a:t>24</a:t>
            </a:fld>
            <a:endParaRPr lang="en-US" altLang="en-US" sz="1200" baseline="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060944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A6D4BCB-3558-4EA5-A699-BE4A19FEED2B}" type="slidenum">
              <a:rPr lang="en-US" altLang="en-US" sz="1200" baseline="0"/>
              <a:pPr/>
              <a:t>25</a:t>
            </a:fld>
            <a:endParaRPr lang="en-US" altLang="en-US" sz="1200" baseline="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7900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04D7F7B-C086-4DFD-BD7C-E18E2DD46A7C}" type="slidenum">
              <a:rPr lang="en-US" altLang="en-US" sz="1200" baseline="0"/>
              <a:pPr/>
              <a:t>26</a:t>
            </a:fld>
            <a:endParaRPr lang="en-US" altLang="en-US" sz="1200" baseline="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418931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CD72798-381F-4CF0-B26F-B2113CF1FE99}" type="slidenum">
              <a:rPr lang="en-US" altLang="en-US" sz="1200" baseline="0"/>
              <a:pPr/>
              <a:t>27</a:t>
            </a:fld>
            <a:endParaRPr lang="en-US" altLang="en-US" sz="1200" baseline="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33982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FD4D0D5-215E-46EA-9D21-71742461EEF3}" type="slidenum">
              <a:rPr lang="en-US" altLang="en-US" sz="1200" baseline="0"/>
              <a:pPr/>
              <a:t>28</a:t>
            </a:fld>
            <a:endParaRPr lang="en-US" altLang="en-US" sz="1200" baseline="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110819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6B47AF5-9DCB-4DEB-BDFF-C29467309EDB}" type="slidenum">
              <a:rPr lang="en-US" altLang="en-US" sz="1200" baseline="0"/>
              <a:pPr/>
              <a:t>29</a:t>
            </a:fld>
            <a:endParaRPr lang="en-US" altLang="en-US" sz="1200" baseline="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anose="020B0600070205080204" pitchFamily="34" charset="-128"/>
              </a:rPr>
              <a:t>The total volume is 3.1 mL.  The first graduated cylinder limits the precision of this number with a volume of 2.8 mL.  The second graduated cylinder has a volume of 0.28 mL.  Therefore, the final volume must be 3.1 mL since the first volume is limited to the tenths place.</a:t>
            </a:r>
          </a:p>
        </p:txBody>
      </p:sp>
    </p:spTree>
    <p:extLst>
      <p:ext uri="{BB962C8B-B14F-4D97-AF65-F5344CB8AC3E}">
        <p14:creationId xmlns:p14="http://schemas.microsoft.com/office/powerpoint/2010/main" val="392078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FD6EFE6-B01E-4595-BBEF-9C63AA844471}" type="slidenum">
              <a:rPr lang="en-US" altLang="en-US" sz="1200" baseline="0"/>
              <a:pPr/>
              <a:t>30</a:t>
            </a:fld>
            <a:endParaRPr lang="en-US" altLang="en-US" sz="1200" baseline="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anose="020B0600070205080204" pitchFamily="34" charset="-128"/>
              </a:rPr>
              <a:t>The total volume is 3.1 mL.  The first graduated cylinder limits the precision of this number with a volume of 2.8 mL.  The second graduated cylinder has a volume of 0.28 mL.  Therefore, the final volume must be 3.1 mL since the first volume is limited to the tenths place.</a:t>
            </a:r>
          </a:p>
        </p:txBody>
      </p:sp>
    </p:spTree>
    <p:extLst>
      <p:ext uri="{BB962C8B-B14F-4D97-AF65-F5344CB8AC3E}">
        <p14:creationId xmlns:p14="http://schemas.microsoft.com/office/powerpoint/2010/main" val="2610026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9490620-8BCB-4DB5-811A-BE103B9150A4}" type="slidenum">
              <a:rPr lang="en-US" altLang="en-US" sz="1200" baseline="0"/>
              <a:pPr/>
              <a:t>31</a:t>
            </a:fld>
            <a:endParaRPr lang="en-US" altLang="en-US" sz="1200" baseline="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172966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E399316-BDFE-4BB8-AAE0-A4BDFE9BE286}" type="slidenum">
              <a:rPr lang="en-US" altLang="en-US" sz="1200" baseline="0"/>
              <a:pPr/>
              <a:t>32</a:t>
            </a:fld>
            <a:endParaRPr lang="en-US" altLang="en-US" sz="1200" baseline="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97189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A5052B9-A458-49B8-B993-05519E1E91FC}" type="slidenum">
              <a:rPr lang="en-US" altLang="en-US" sz="1200" baseline="0"/>
              <a:pPr/>
              <a:t>6</a:t>
            </a:fld>
            <a:endParaRPr lang="en-US" altLang="en-US" sz="1200" baseline="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043738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7A4FA8EE-F841-40C2-911B-C0F8B0CD80FF}" type="slidenum">
              <a:rPr lang="en-US" altLang="en-US" sz="1200" baseline="0"/>
              <a:pPr/>
              <a:t>33</a:t>
            </a:fld>
            <a:endParaRPr lang="en-US" altLang="en-US" sz="1200" baseline="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40770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A96C3DD-D90A-4058-A6FB-8C808A45E7A6}" type="slidenum">
              <a:rPr lang="en-US" altLang="en-US" sz="1200" baseline="0"/>
              <a:pPr/>
              <a:t>34</a:t>
            </a:fld>
            <a:endParaRPr lang="en-US" alt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989703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08CDAFE-0A79-4F8A-9486-7FB3D9A54719}" type="slidenum">
              <a:rPr lang="en-US" altLang="en-US" sz="1200" baseline="0"/>
              <a:pPr/>
              <a:t>35</a:t>
            </a:fld>
            <a:endParaRPr lang="en-US" altLang="en-US" sz="1200" baseline="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7796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F4DF4F9D-AE8B-42E5-8E6F-B3CCB1DE11AF}" type="slidenum">
              <a:rPr lang="en-US" altLang="en-US" sz="1200" baseline="0"/>
              <a:pPr/>
              <a:t>36</a:t>
            </a:fld>
            <a:endParaRPr lang="en-US" altLang="en-US" sz="1200" baseline="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5282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644F8C5-93B3-49A8-83B8-D703A912FC84}" type="slidenum">
              <a:rPr lang="en-US" altLang="en-US" sz="1200" baseline="0"/>
              <a:pPr/>
              <a:t>37</a:t>
            </a:fld>
            <a:endParaRPr lang="en-US" altLang="en-US" sz="1200" baseline="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62916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D207318A-3B3C-4A0E-9C1D-5907968ED0DF}" type="slidenum">
              <a:rPr lang="en-US" altLang="en-US" sz="1200" baseline="0"/>
              <a:pPr/>
              <a:t>38</a:t>
            </a:fld>
            <a:endParaRPr lang="en-US" altLang="en-US" sz="1200" baseline="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543936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ECE5109-089C-426E-907F-D9AF81585D1E}" type="slidenum">
              <a:rPr lang="en-US" altLang="en-US" sz="1200" baseline="0"/>
              <a:pPr/>
              <a:t>39</a:t>
            </a:fld>
            <a:endParaRPr lang="en-US" altLang="en-US" sz="1200" baseline="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38112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F7B98AA2-9738-487F-8DC4-722C72504DE3}" type="slidenum">
              <a:rPr lang="en-US" altLang="en-US" sz="1200" baseline="0"/>
              <a:pPr/>
              <a:t>40</a:t>
            </a:fld>
            <a:endParaRPr lang="en-US" altLang="en-US" sz="1200" baseline="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29373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4983A92-5992-4810-AD53-F52A457D89C7}" type="slidenum">
              <a:rPr lang="en-US" altLang="en-US" sz="1200" baseline="0"/>
              <a:pPr/>
              <a:t>41</a:t>
            </a:fld>
            <a:endParaRPr lang="en-US" altLang="en-US" sz="1200" baseline="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426089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5692B52-82D3-4B72-8383-BED27DE24BD5}" type="slidenum">
              <a:rPr lang="en-US" altLang="en-US" sz="1200" baseline="0"/>
              <a:pPr/>
              <a:t>42</a:t>
            </a:fld>
            <a:endParaRPr lang="en-US" altLang="en-US" sz="1200" baseline="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32365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5D7BFC6-E55B-4914-9C36-FB04EFFCF02C}" type="slidenum">
              <a:rPr lang="en-US" altLang="en-US" sz="1200" baseline="0"/>
              <a:pPr/>
              <a:t>7</a:t>
            </a:fld>
            <a:endParaRPr lang="en-US" altLang="en-US" sz="1200" baseline="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4427529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C058ABFD-2B1D-47BB-938A-2225D624CE79}" type="slidenum">
              <a:rPr lang="en-US" altLang="en-US" sz="1200" baseline="0"/>
              <a:pPr/>
              <a:t>43</a:t>
            </a:fld>
            <a:endParaRPr lang="en-US" altLang="en-US" sz="1200" baseline="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2818804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A9CCE0EF-0716-4622-9787-020AF6BB3009}" type="slidenum">
              <a:rPr lang="en-US" altLang="en-US" sz="1200" baseline="0"/>
              <a:pPr/>
              <a:t>44</a:t>
            </a:fld>
            <a:endParaRPr lang="en-US" altLang="en-US" sz="1200" baseline="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281161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F545AB6-7C59-46D4-8E09-87B1C0272801}" type="slidenum">
              <a:rPr lang="en-US" altLang="en-US" sz="1200" baseline="0"/>
              <a:pPr/>
              <a:t>46</a:t>
            </a:fld>
            <a:endParaRPr lang="en-US" altLang="en-US" sz="1200" baseline="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anose="020B0600070205080204" pitchFamily="34" charset="-128"/>
              </a:rPr>
              <a:t>This problem requires that the students think about how they will solve the problem before they can plug numbers into an equation.  A sample answer is: </a:t>
            </a:r>
          </a:p>
          <a:p>
            <a:pPr eaLnBrk="1" hangingPunct="1"/>
            <a:r>
              <a:rPr lang="en-US" altLang="en-US" smtClean="0">
                <a:ea typeface="ＭＳ Ｐゴシック" panose="020B0600070205080204" pitchFamily="34" charset="-128"/>
              </a:rPr>
              <a:t>Distance between New York and Los Angeles:  3200 miles</a:t>
            </a:r>
          </a:p>
          <a:p>
            <a:pPr eaLnBrk="1" hangingPunct="1"/>
            <a:r>
              <a:rPr lang="en-US" altLang="en-US" smtClean="0">
                <a:ea typeface="ＭＳ Ｐゴシック" panose="020B0600070205080204" pitchFamily="34" charset="-128"/>
              </a:rPr>
              <a:t>Average gas mileage: 25 miles per gallon</a:t>
            </a:r>
          </a:p>
          <a:p>
            <a:pPr eaLnBrk="1" hangingPunct="1"/>
            <a:r>
              <a:rPr lang="en-US" altLang="en-US" smtClean="0">
                <a:ea typeface="ＭＳ Ｐゴシック" panose="020B0600070205080204" pitchFamily="34" charset="-128"/>
              </a:rPr>
              <a:t>Average cost of gasoline: $2.75 per gallon</a:t>
            </a:r>
          </a:p>
          <a:p>
            <a:pPr eaLnBrk="1" hangingPunct="1"/>
            <a:endParaRPr lang="en-US" altLang="en-US" smtClean="0">
              <a:ea typeface="ＭＳ Ｐゴシック" panose="020B0600070205080204" pitchFamily="34" charset="-128"/>
            </a:endParaRPr>
          </a:p>
          <a:p>
            <a:pPr eaLnBrk="1" hangingPunct="1"/>
            <a:r>
              <a:rPr lang="en-US" altLang="en-US" smtClean="0">
                <a:ea typeface="ＭＳ Ｐゴシック" panose="020B0600070205080204" pitchFamily="34" charset="-128"/>
              </a:rPr>
              <a:t>(3200 mi) × (1 gal/25 mi) × ($2.75/1 gal) = $352</a:t>
            </a:r>
            <a:endParaRPr lang="en-US" altLang="en-US" b="1" smtClean="0">
              <a:ea typeface="ＭＳ Ｐゴシック" panose="020B0600070205080204" pitchFamily="34" charset="-128"/>
            </a:endParaRPr>
          </a:p>
          <a:p>
            <a:pPr eaLnBrk="1" hangingPunct="1"/>
            <a:endParaRPr lang="en-US" altLang="en-US" b="1" smtClean="0">
              <a:ea typeface="ＭＳ Ｐゴシック" panose="020B0600070205080204" pitchFamily="34" charset="-128"/>
            </a:endParaRPr>
          </a:p>
          <a:p>
            <a:pPr eaLnBrk="1" hangingPunct="1"/>
            <a:r>
              <a:rPr lang="en-US" altLang="en-US" smtClean="0">
                <a:ea typeface="ＭＳ Ｐゴシック" panose="020B0600070205080204" pitchFamily="34" charset="-128"/>
              </a:rPr>
              <a:t>Total cost = $350</a:t>
            </a:r>
          </a:p>
        </p:txBody>
      </p:sp>
    </p:spTree>
    <p:extLst>
      <p:ext uri="{BB962C8B-B14F-4D97-AF65-F5344CB8AC3E}">
        <p14:creationId xmlns:p14="http://schemas.microsoft.com/office/powerpoint/2010/main" val="2612551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5437506-1AFA-4984-9CBF-1BCD2B7FB0C7}" type="slidenum">
              <a:rPr lang="en-US" altLang="en-US" sz="1200" baseline="0"/>
              <a:pPr/>
              <a:t>47</a:t>
            </a:fld>
            <a:endParaRPr lang="en-US" altLang="en-US" sz="1200" baseline="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9731400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210F0C51-C618-4021-B2C6-0EEA4F562F78}" type="slidenum">
              <a:rPr lang="en-US" altLang="en-US" sz="1200" baseline="0"/>
              <a:pPr/>
              <a:t>48</a:t>
            </a:fld>
            <a:endParaRPr lang="en-US" altLang="en-US" sz="1200" baseline="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3012781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8E61B3C-7C3D-40AA-84ED-95CC00EBC6F4}" type="slidenum">
              <a:rPr lang="en-US" altLang="en-US" sz="1200" baseline="0"/>
              <a:pPr/>
              <a:t>49</a:t>
            </a:fld>
            <a:endParaRPr lang="en-US" altLang="en-US" sz="1200" baseline="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299516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8B873924-1835-497A-B077-CE78DCA110DB}" type="slidenum">
              <a:rPr lang="en-US" altLang="en-US" sz="1200" baseline="0"/>
              <a:pPr/>
              <a:t>50</a:t>
            </a:fld>
            <a:endParaRPr lang="en-US" altLang="en-US" sz="1200" baseline="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521158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4E20D5B-0145-44EC-A673-E4A2C60016CA}" type="slidenum">
              <a:rPr lang="en-US" altLang="en-US" sz="1200" baseline="0"/>
              <a:pPr/>
              <a:t>51</a:t>
            </a:fld>
            <a:endParaRPr lang="en-US" altLang="en-US" sz="1200" baseline="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366185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1C1996AA-F848-438C-BB1D-87093CEE2077}" type="slidenum">
              <a:rPr lang="en-US" altLang="en-US" sz="1200" baseline="0"/>
              <a:pPr/>
              <a:t>52</a:t>
            </a:fld>
            <a:endParaRPr lang="en-US" altLang="en-US" sz="1200" baseline="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034093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664F056-6C2B-4B2D-B8FE-8C0531E04CD0}" type="slidenum">
              <a:rPr lang="en-US" altLang="en-US" sz="1200" baseline="0"/>
              <a:pPr/>
              <a:t>53</a:t>
            </a:fld>
            <a:endParaRPr lang="en-US" altLang="en-US" sz="1200" baseline="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anose="020B0600070205080204" pitchFamily="34" charset="-128"/>
              </a:rPr>
              <a:t>The answer is -40. Since °C equals °F, they both should be the same value (designated as variable x).  Use one of the conversion equations such as °C = (°F-32)(5/9), and substitute in the value of x for both °C and °F.  Solve for x.</a:t>
            </a:r>
          </a:p>
        </p:txBody>
      </p:sp>
    </p:spTree>
    <p:extLst>
      <p:ext uri="{BB962C8B-B14F-4D97-AF65-F5344CB8AC3E}">
        <p14:creationId xmlns:p14="http://schemas.microsoft.com/office/powerpoint/2010/main" val="415955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EF43B7A6-B5A0-4E46-888A-5904EB74EFCD}" type="slidenum">
              <a:rPr lang="en-US" altLang="en-US" sz="1200" baseline="0"/>
              <a:pPr/>
              <a:t>8</a:t>
            </a:fld>
            <a:endParaRPr lang="en-US" altLang="en-US" sz="1200" baseline="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505751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3D9DDE1-D6F9-4F51-935B-D6F3D53F39C5}" type="slidenum">
              <a:rPr lang="en-US" altLang="en-US" sz="1200" baseline="0"/>
              <a:pPr/>
              <a:t>54</a:t>
            </a:fld>
            <a:endParaRPr lang="en-US" altLang="en-US" sz="1200" baseline="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452090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5046A047-41E6-4E69-A137-3A45B14FB9F9}" type="slidenum">
              <a:rPr lang="en-US" altLang="en-US" sz="1200" baseline="0"/>
              <a:pPr/>
              <a:t>55</a:t>
            </a:fld>
            <a:endParaRPr lang="en-US" altLang="en-US" sz="1200" baseline="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8163562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BA2F27E6-A5AB-4DE6-8A53-0F73604055E3}" type="slidenum">
              <a:rPr lang="en-US" altLang="en-US" sz="1200" baseline="0"/>
              <a:pPr/>
              <a:t>56</a:t>
            </a:fld>
            <a:endParaRPr lang="en-US" altLang="en-US" sz="1200" baseline="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437102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3664F056-6C2B-4B2D-B8FE-8C0531E04CD0}" type="slidenum">
              <a:rPr lang="en-US" altLang="en-US" sz="1200" baseline="0"/>
              <a:pPr/>
              <a:t>57</a:t>
            </a:fld>
            <a:endParaRPr lang="en-US" altLang="en-US" sz="1200" baseline="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anose="020B0600070205080204" pitchFamily="34" charset="-128"/>
              </a:rPr>
              <a:t>The answer is -40. Since °C equals °F, they both should be the same value (designated as variable x).  Use one of the conversion equations such as °C = (°F-32)(5/9), and substitute in the value of x for both °C and °F.  Solve for x.</a:t>
            </a:r>
          </a:p>
        </p:txBody>
      </p:sp>
    </p:spTree>
    <p:extLst>
      <p:ext uri="{BB962C8B-B14F-4D97-AF65-F5344CB8AC3E}">
        <p14:creationId xmlns:p14="http://schemas.microsoft.com/office/powerpoint/2010/main" val="95724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40A1C498-52F4-4895-8368-76910DF7EB2F}" type="slidenum">
              <a:rPr lang="en-US" altLang="en-US" sz="1200" baseline="0"/>
              <a:pPr/>
              <a:t>9</a:t>
            </a:fld>
            <a:endParaRPr lang="en-US" altLang="en-US" sz="1200" baseline="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61413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6AB34AA-707A-4F96-8042-4E77388B4D16}" type="slidenum">
              <a:rPr lang="en-US" altLang="en-US" sz="1200" baseline="0"/>
              <a:pPr/>
              <a:t>10</a:t>
            </a:fld>
            <a:endParaRPr lang="en-US" altLang="en-US" sz="1200" baseline="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18528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6807921D-A0A7-436C-B56F-E268F2EFD0E1}" type="slidenum">
              <a:rPr lang="en-US" altLang="en-US" sz="1200" baseline="0"/>
              <a:pPr/>
              <a:t>11</a:t>
            </a:fld>
            <a:endParaRPr lang="en-US" altLang="en-US" sz="1200" baseline="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30756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30000">
                <a:solidFill>
                  <a:schemeClr val="tx1"/>
                </a:solidFill>
                <a:latin typeface="Times" panose="02020603050405020304" pitchFamily="18" charset="0"/>
                <a:ea typeface="ＭＳ Ｐゴシック" panose="020B0600070205080204" pitchFamily="34" charset="-128"/>
              </a:defRPr>
            </a:lvl1pPr>
            <a:lvl2pPr marL="742950" indent="-285750">
              <a:defRPr sz="2400" baseline="30000">
                <a:solidFill>
                  <a:schemeClr val="tx1"/>
                </a:solidFill>
                <a:latin typeface="Times" panose="02020603050405020304" pitchFamily="18" charset="0"/>
                <a:ea typeface="ＭＳ Ｐゴシック" panose="020B0600070205080204" pitchFamily="34" charset="-128"/>
              </a:defRPr>
            </a:lvl2pPr>
            <a:lvl3pPr marL="1143000" indent="-228600">
              <a:defRPr sz="2400" baseline="30000">
                <a:solidFill>
                  <a:schemeClr val="tx1"/>
                </a:solidFill>
                <a:latin typeface="Times" panose="02020603050405020304" pitchFamily="18" charset="0"/>
                <a:ea typeface="ＭＳ Ｐゴシック" panose="020B0600070205080204" pitchFamily="34" charset="-128"/>
              </a:defRPr>
            </a:lvl3pPr>
            <a:lvl4pPr marL="1600200" indent="-228600">
              <a:defRPr sz="2400" baseline="30000">
                <a:solidFill>
                  <a:schemeClr val="tx1"/>
                </a:solidFill>
                <a:latin typeface="Times" panose="02020603050405020304" pitchFamily="18" charset="0"/>
                <a:ea typeface="ＭＳ Ｐゴシック" panose="020B0600070205080204" pitchFamily="34" charset="-128"/>
              </a:defRPr>
            </a:lvl4pPr>
            <a:lvl5pPr marL="2057400" indent="-228600">
              <a:defRPr sz="2400" baseline="300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aseline="30000">
                <a:solidFill>
                  <a:schemeClr val="tx1"/>
                </a:solidFill>
                <a:latin typeface="Times" panose="02020603050405020304" pitchFamily="18" charset="0"/>
                <a:ea typeface="ＭＳ Ｐゴシック" panose="020B0600070205080204" pitchFamily="34" charset="-128"/>
              </a:defRPr>
            </a:lvl9pPr>
          </a:lstStyle>
          <a:p>
            <a:fld id="{0293F466-5B45-4156-88A4-4BA6682736CB}" type="slidenum">
              <a:rPr lang="en-US" altLang="en-US" sz="1200" baseline="0"/>
              <a:pPr/>
              <a:t>12</a:t>
            </a:fld>
            <a:endParaRPr lang="en-US" altLang="en-US" sz="1200" baseline="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70370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E6A749-2169-428C-A92F-4E58C7A332F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253778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6A749-2169-428C-A92F-4E58C7A332F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18010977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983940F-9E31-4E8D-86E1-FCF9FE9AEDFC}" type="slidenum">
              <a:rPr lang="en-US" altLang="en-US"/>
              <a:pPr/>
              <a:t>‹#›</a:t>
            </a:fld>
            <a:endParaRPr lang="en-US" altLang="en-US"/>
          </a:p>
        </p:txBody>
      </p:sp>
    </p:spTree>
    <p:extLst>
      <p:ext uri="{BB962C8B-B14F-4D97-AF65-F5344CB8AC3E}">
        <p14:creationId xmlns:p14="http://schemas.microsoft.com/office/powerpoint/2010/main" val="220205062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E89AB91D-4B12-45D9-9697-BC3F66408026}" type="slidenum">
              <a:rPr lang="en-US" altLang="en-US"/>
              <a:pPr/>
              <a:t>‹#›</a:t>
            </a:fld>
            <a:endParaRPr lang="en-US" altLang="en-US"/>
          </a:p>
        </p:txBody>
      </p:sp>
    </p:spTree>
    <p:extLst>
      <p:ext uri="{BB962C8B-B14F-4D97-AF65-F5344CB8AC3E}">
        <p14:creationId xmlns:p14="http://schemas.microsoft.com/office/powerpoint/2010/main" val="209313237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F2F3D8C4-7075-4F6E-B104-6EA4C4D4E72B}" type="slidenum">
              <a:rPr lang="en-US" altLang="en-US"/>
              <a:pPr/>
              <a:t>‹#›</a:t>
            </a:fld>
            <a:endParaRPr lang="en-US" altLang="en-US"/>
          </a:p>
        </p:txBody>
      </p:sp>
    </p:spTree>
    <p:extLst>
      <p:ext uri="{BB962C8B-B14F-4D97-AF65-F5344CB8AC3E}">
        <p14:creationId xmlns:p14="http://schemas.microsoft.com/office/powerpoint/2010/main" val="3668437002"/>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D895553E-3278-4237-BB95-A301E1247EBB}" type="slidenum">
              <a:rPr lang="en-US" altLang="en-US"/>
              <a:pPr/>
              <a:t>‹#›</a:t>
            </a:fld>
            <a:endParaRPr lang="en-US" altLang="en-US"/>
          </a:p>
        </p:txBody>
      </p:sp>
    </p:spTree>
    <p:extLst>
      <p:ext uri="{BB962C8B-B14F-4D97-AF65-F5344CB8AC3E}">
        <p14:creationId xmlns:p14="http://schemas.microsoft.com/office/powerpoint/2010/main" val="3459646868"/>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81CCFC30-CDDA-46BE-B74B-36B0B6852216}" type="slidenum">
              <a:rPr lang="en-US" altLang="en-US"/>
              <a:pPr/>
              <a:t>‹#›</a:t>
            </a:fld>
            <a:endParaRPr lang="en-US" altLang="en-US"/>
          </a:p>
        </p:txBody>
      </p:sp>
    </p:spTree>
    <p:extLst>
      <p:ext uri="{BB962C8B-B14F-4D97-AF65-F5344CB8AC3E}">
        <p14:creationId xmlns:p14="http://schemas.microsoft.com/office/powerpoint/2010/main" val="4170991994"/>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87FCBD89-D684-4349-BF59-83529E3EB867}" type="slidenum">
              <a:rPr lang="en-US" altLang="en-US"/>
              <a:pPr/>
              <a:t>‹#›</a:t>
            </a:fld>
            <a:endParaRPr lang="en-US" altLang="en-US"/>
          </a:p>
        </p:txBody>
      </p:sp>
    </p:spTree>
    <p:extLst>
      <p:ext uri="{BB962C8B-B14F-4D97-AF65-F5344CB8AC3E}">
        <p14:creationId xmlns:p14="http://schemas.microsoft.com/office/powerpoint/2010/main" val="1890204681"/>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D11A1D15-92B6-4997-B335-5A1DBEFA1D80}" type="slidenum">
              <a:rPr lang="en-US" altLang="en-US"/>
              <a:pPr/>
              <a:t>‹#›</a:t>
            </a:fld>
            <a:endParaRPr lang="en-US" altLang="en-US"/>
          </a:p>
        </p:txBody>
      </p:sp>
    </p:spTree>
    <p:extLst>
      <p:ext uri="{BB962C8B-B14F-4D97-AF65-F5344CB8AC3E}">
        <p14:creationId xmlns:p14="http://schemas.microsoft.com/office/powerpoint/2010/main" val="2067667538"/>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FF604A6B-ADDD-4DDE-9638-78CB88B161B2}" type="slidenum">
              <a:rPr lang="en-US" altLang="en-US"/>
              <a:pPr/>
              <a:t>‹#›</a:t>
            </a:fld>
            <a:endParaRPr lang="en-US" altLang="en-US"/>
          </a:p>
        </p:txBody>
      </p:sp>
    </p:spTree>
    <p:extLst>
      <p:ext uri="{BB962C8B-B14F-4D97-AF65-F5344CB8AC3E}">
        <p14:creationId xmlns:p14="http://schemas.microsoft.com/office/powerpoint/2010/main" val="2897527081"/>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B4FBA30D-3A9C-4C23-A393-97EA752E0AE7}" type="slidenum">
              <a:rPr lang="en-US" altLang="en-US"/>
              <a:pPr/>
              <a:t>‹#›</a:t>
            </a:fld>
            <a:endParaRPr lang="en-US" altLang="en-US"/>
          </a:p>
        </p:txBody>
      </p:sp>
    </p:spTree>
    <p:extLst>
      <p:ext uri="{BB962C8B-B14F-4D97-AF65-F5344CB8AC3E}">
        <p14:creationId xmlns:p14="http://schemas.microsoft.com/office/powerpoint/2010/main" val="612207309"/>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8DB171C-A253-41D6-9749-2703C22207BE}" type="slidenum">
              <a:rPr lang="en-US" altLang="en-US"/>
              <a:pPr/>
              <a:t>‹#›</a:t>
            </a:fld>
            <a:endParaRPr lang="en-US" altLang="en-US"/>
          </a:p>
        </p:txBody>
      </p:sp>
    </p:spTree>
    <p:extLst>
      <p:ext uri="{BB962C8B-B14F-4D97-AF65-F5344CB8AC3E}">
        <p14:creationId xmlns:p14="http://schemas.microsoft.com/office/powerpoint/2010/main" val="124944394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6A749-2169-428C-A92F-4E58C7A332F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12265042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C216579-39A6-46D0-9729-6A1FB21B4B36}" type="slidenum">
              <a:rPr lang="en-US" altLang="en-US"/>
              <a:pPr/>
              <a:t>‹#›</a:t>
            </a:fld>
            <a:endParaRPr lang="en-US" altLang="en-US"/>
          </a:p>
        </p:txBody>
      </p:sp>
    </p:spTree>
    <p:extLst>
      <p:ext uri="{BB962C8B-B14F-4D97-AF65-F5344CB8AC3E}">
        <p14:creationId xmlns:p14="http://schemas.microsoft.com/office/powerpoint/2010/main" val="2505435607"/>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14A3707-9C72-4D8A-8A63-9F251BF60897}" type="slidenum">
              <a:rPr lang="en-US" altLang="en-US"/>
              <a:pPr/>
              <a:t>‹#›</a:t>
            </a:fld>
            <a:endParaRPr lang="en-US" altLang="en-US"/>
          </a:p>
        </p:txBody>
      </p:sp>
    </p:spTree>
    <p:extLst>
      <p:ext uri="{BB962C8B-B14F-4D97-AF65-F5344CB8AC3E}">
        <p14:creationId xmlns:p14="http://schemas.microsoft.com/office/powerpoint/2010/main" val="1659465672"/>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1398AB7-3DBB-4498-9775-D9597769F315}" type="slidenum">
              <a:rPr lang="en-US" altLang="en-US"/>
              <a:pPr/>
              <a:t>‹#›</a:t>
            </a:fld>
            <a:endParaRPr lang="en-US" altLang="en-US"/>
          </a:p>
        </p:txBody>
      </p:sp>
    </p:spTree>
    <p:extLst>
      <p:ext uri="{BB962C8B-B14F-4D97-AF65-F5344CB8AC3E}">
        <p14:creationId xmlns:p14="http://schemas.microsoft.com/office/powerpoint/2010/main" val="635233118"/>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F6C4CF1B-C6A5-420A-9E99-FC4F37DC2209}" type="slidenum">
              <a:rPr lang="en-US" altLang="en-US"/>
              <a:pPr/>
              <a:t>‹#›</a:t>
            </a:fld>
            <a:endParaRPr lang="en-US" altLang="en-US"/>
          </a:p>
        </p:txBody>
      </p:sp>
    </p:spTree>
    <p:extLst>
      <p:ext uri="{BB962C8B-B14F-4D97-AF65-F5344CB8AC3E}">
        <p14:creationId xmlns:p14="http://schemas.microsoft.com/office/powerpoint/2010/main" val="54365274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C2245416-2DEF-4011-8B19-3AD8AD236B36}" type="slidenum">
              <a:rPr lang="en-US" altLang="en-US"/>
              <a:pPr/>
              <a:t>‹#›</a:t>
            </a:fld>
            <a:endParaRPr lang="en-US" altLang="en-US"/>
          </a:p>
        </p:txBody>
      </p:sp>
    </p:spTree>
    <p:extLst>
      <p:ext uri="{BB962C8B-B14F-4D97-AF65-F5344CB8AC3E}">
        <p14:creationId xmlns:p14="http://schemas.microsoft.com/office/powerpoint/2010/main" val="1235827785"/>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F8215C95-5EAE-43C1-B669-18354FB578C7}" type="slidenum">
              <a:rPr lang="en-US" altLang="en-US"/>
              <a:pPr/>
              <a:t>‹#›</a:t>
            </a:fld>
            <a:endParaRPr lang="en-US" altLang="en-US"/>
          </a:p>
        </p:txBody>
      </p:sp>
    </p:spTree>
    <p:extLst>
      <p:ext uri="{BB962C8B-B14F-4D97-AF65-F5344CB8AC3E}">
        <p14:creationId xmlns:p14="http://schemas.microsoft.com/office/powerpoint/2010/main" val="3328076089"/>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44F398ED-4D74-4541-B68C-3F54204539C0}" type="slidenum">
              <a:rPr lang="en-US" altLang="en-US"/>
              <a:pPr/>
              <a:t>‹#›</a:t>
            </a:fld>
            <a:endParaRPr lang="en-US" altLang="en-US"/>
          </a:p>
        </p:txBody>
      </p:sp>
    </p:spTree>
    <p:extLst>
      <p:ext uri="{BB962C8B-B14F-4D97-AF65-F5344CB8AC3E}">
        <p14:creationId xmlns:p14="http://schemas.microsoft.com/office/powerpoint/2010/main" val="278060534"/>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318AC25E-4772-41BE-856E-2465FC80BC5B}" type="slidenum">
              <a:rPr lang="en-US" altLang="en-US"/>
              <a:pPr/>
              <a:t>‹#›</a:t>
            </a:fld>
            <a:endParaRPr lang="en-US" altLang="en-US"/>
          </a:p>
        </p:txBody>
      </p:sp>
    </p:spTree>
    <p:extLst>
      <p:ext uri="{BB962C8B-B14F-4D97-AF65-F5344CB8AC3E}">
        <p14:creationId xmlns:p14="http://schemas.microsoft.com/office/powerpoint/2010/main" val="33457794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8D7C5BB6-9BA0-4FDC-A76E-68214135E6C1}" type="slidenum">
              <a:rPr lang="en-US" altLang="en-US"/>
              <a:pPr/>
              <a:t>‹#›</a:t>
            </a:fld>
            <a:endParaRPr lang="en-US" altLang="en-US"/>
          </a:p>
        </p:txBody>
      </p:sp>
    </p:spTree>
    <p:extLst>
      <p:ext uri="{BB962C8B-B14F-4D97-AF65-F5344CB8AC3E}">
        <p14:creationId xmlns:p14="http://schemas.microsoft.com/office/powerpoint/2010/main" val="286893333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91313DEC-25E8-4F5F-BE81-4B134D65B19E}" type="slidenum">
              <a:rPr lang="en-US" altLang="en-US"/>
              <a:pPr/>
              <a:t>‹#›</a:t>
            </a:fld>
            <a:endParaRPr lang="en-US" altLang="en-US"/>
          </a:p>
        </p:txBody>
      </p:sp>
    </p:spTree>
    <p:extLst>
      <p:ext uri="{BB962C8B-B14F-4D97-AF65-F5344CB8AC3E}">
        <p14:creationId xmlns:p14="http://schemas.microsoft.com/office/powerpoint/2010/main" val="170545051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Stoker9781133103943-pp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400" y="1012825"/>
            <a:ext cx="37560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4953000" y="2057400"/>
            <a:ext cx="3810000" cy="990600"/>
          </a:xfrm>
        </p:spPr>
        <p:txBody>
          <a:bodyPr/>
          <a:lstStyle>
            <a:lvl1pPr algn="ctr">
              <a:defRPr>
                <a:solidFill>
                  <a:schemeClr val="tx1"/>
                </a:solidFill>
              </a:defRPr>
            </a:lvl1pPr>
          </a:lstStyle>
          <a:p>
            <a:r>
              <a:rPr lang="en-US"/>
              <a:t>Click to edit Master title style</a:t>
            </a:r>
          </a:p>
        </p:txBody>
      </p:sp>
      <p:sp>
        <p:nvSpPr>
          <p:cNvPr id="120836" name="Rectangle 4"/>
          <p:cNvSpPr>
            <a:spLocks noGrp="1" noChangeArrowheads="1"/>
          </p:cNvSpPr>
          <p:nvPr>
            <p:ph type="subTitle" idx="1"/>
          </p:nvPr>
        </p:nvSpPr>
        <p:spPr>
          <a:xfrm>
            <a:off x="5334000" y="3352800"/>
            <a:ext cx="3136900" cy="822325"/>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096219409"/>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F45EB66-895B-4EED-8997-68EB6B53E45B}" type="slidenum">
              <a:rPr lang="en-US" altLang="en-US"/>
              <a:pPr/>
              <a:t>‹#›</a:t>
            </a:fld>
            <a:endParaRPr lang="en-US" altLang="en-US"/>
          </a:p>
        </p:txBody>
      </p:sp>
    </p:spTree>
    <p:extLst>
      <p:ext uri="{BB962C8B-B14F-4D97-AF65-F5344CB8AC3E}">
        <p14:creationId xmlns:p14="http://schemas.microsoft.com/office/powerpoint/2010/main" val="111215286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1173265-4E7A-4FD4-A04C-F95FD8C42896}" type="slidenum">
              <a:rPr lang="en-US" altLang="en-US"/>
              <a:pPr/>
              <a:t>‹#›</a:t>
            </a:fld>
            <a:endParaRPr lang="en-US" altLang="en-US"/>
          </a:p>
        </p:txBody>
      </p:sp>
    </p:spTree>
    <p:extLst>
      <p:ext uri="{BB962C8B-B14F-4D97-AF65-F5344CB8AC3E}">
        <p14:creationId xmlns:p14="http://schemas.microsoft.com/office/powerpoint/2010/main" val="1037646047"/>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48A3C28-8CCE-436D-ABBE-6B25AA20A05C}" type="slidenum">
              <a:rPr lang="en-US" altLang="en-US"/>
              <a:pPr/>
              <a:t>‹#›</a:t>
            </a:fld>
            <a:endParaRPr lang="en-US" altLang="en-US"/>
          </a:p>
        </p:txBody>
      </p:sp>
    </p:spTree>
    <p:extLst>
      <p:ext uri="{BB962C8B-B14F-4D97-AF65-F5344CB8AC3E}">
        <p14:creationId xmlns:p14="http://schemas.microsoft.com/office/powerpoint/2010/main" val="2583515207"/>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0CFAE5E6-BB92-4981-AF01-4F14DD1A9B16}" type="slidenum">
              <a:rPr lang="en-US" altLang="en-US"/>
              <a:pPr/>
              <a:t>‹#›</a:t>
            </a:fld>
            <a:endParaRPr lang="en-US" altLang="en-US"/>
          </a:p>
        </p:txBody>
      </p:sp>
    </p:spTree>
    <p:extLst>
      <p:ext uri="{BB962C8B-B14F-4D97-AF65-F5344CB8AC3E}">
        <p14:creationId xmlns:p14="http://schemas.microsoft.com/office/powerpoint/2010/main" val="473250075"/>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56492E6-ADEA-449F-8172-09D5CD0093ED}" type="slidenum">
              <a:rPr lang="en-US" altLang="en-US"/>
              <a:pPr/>
              <a:t>‹#›</a:t>
            </a:fld>
            <a:endParaRPr lang="en-US" altLang="en-US"/>
          </a:p>
        </p:txBody>
      </p:sp>
    </p:spTree>
    <p:extLst>
      <p:ext uri="{BB962C8B-B14F-4D97-AF65-F5344CB8AC3E}">
        <p14:creationId xmlns:p14="http://schemas.microsoft.com/office/powerpoint/2010/main" val="2801750997"/>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C899DAFD-2304-483D-A240-324BD917D206}" type="slidenum">
              <a:rPr lang="en-US" altLang="en-US"/>
              <a:pPr/>
              <a:t>‹#›</a:t>
            </a:fld>
            <a:endParaRPr lang="en-US" altLang="en-US"/>
          </a:p>
        </p:txBody>
      </p:sp>
    </p:spTree>
    <p:extLst>
      <p:ext uri="{BB962C8B-B14F-4D97-AF65-F5344CB8AC3E}">
        <p14:creationId xmlns:p14="http://schemas.microsoft.com/office/powerpoint/2010/main" val="316076724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E03564D9-BB5B-480A-BA8D-F64ED10F75D5}" type="slidenum">
              <a:rPr lang="en-US" altLang="en-US"/>
              <a:pPr/>
              <a:t>‹#›</a:t>
            </a:fld>
            <a:endParaRPr lang="en-US" altLang="en-US"/>
          </a:p>
        </p:txBody>
      </p:sp>
    </p:spTree>
    <p:extLst>
      <p:ext uri="{BB962C8B-B14F-4D97-AF65-F5344CB8AC3E}">
        <p14:creationId xmlns:p14="http://schemas.microsoft.com/office/powerpoint/2010/main" val="312235276"/>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3685A156-AD26-424B-A907-A336688C7D18}" type="slidenum">
              <a:rPr lang="en-US" altLang="en-US"/>
              <a:pPr/>
              <a:t>‹#›</a:t>
            </a:fld>
            <a:endParaRPr lang="en-US" altLang="en-US"/>
          </a:p>
        </p:txBody>
      </p:sp>
    </p:spTree>
    <p:extLst>
      <p:ext uri="{BB962C8B-B14F-4D97-AF65-F5344CB8AC3E}">
        <p14:creationId xmlns:p14="http://schemas.microsoft.com/office/powerpoint/2010/main" val="1089589360"/>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93042BDF-F356-45DD-A634-B679D39195B3}" type="slidenum">
              <a:rPr lang="en-US" altLang="en-US"/>
              <a:pPr/>
              <a:t>‹#›</a:t>
            </a:fld>
            <a:endParaRPr lang="en-US" altLang="en-US"/>
          </a:p>
        </p:txBody>
      </p:sp>
    </p:spTree>
    <p:extLst>
      <p:ext uri="{BB962C8B-B14F-4D97-AF65-F5344CB8AC3E}">
        <p14:creationId xmlns:p14="http://schemas.microsoft.com/office/powerpoint/2010/main" val="3939767605"/>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4B415C4C-2D8A-47D0-82F7-0DA1641E5417}" type="slidenum">
              <a:rPr lang="en-US" altLang="en-US"/>
              <a:pPr/>
              <a:t>‹#›</a:t>
            </a:fld>
            <a:endParaRPr lang="en-US" altLang="en-US"/>
          </a:p>
        </p:txBody>
      </p:sp>
    </p:spTree>
    <p:extLst>
      <p:ext uri="{BB962C8B-B14F-4D97-AF65-F5344CB8AC3E}">
        <p14:creationId xmlns:p14="http://schemas.microsoft.com/office/powerpoint/2010/main" val="13652346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1760DC5A-2A1D-49A9-A174-C84611D53365}" type="slidenum">
              <a:rPr lang="en-US" altLang="en-US"/>
              <a:pPr/>
              <a:t>‹#›</a:t>
            </a:fld>
            <a:endParaRPr lang="en-US" altLang="en-US"/>
          </a:p>
        </p:txBody>
      </p:sp>
    </p:spTree>
    <p:extLst>
      <p:ext uri="{BB962C8B-B14F-4D97-AF65-F5344CB8AC3E}">
        <p14:creationId xmlns:p14="http://schemas.microsoft.com/office/powerpoint/2010/main" val="2275891277"/>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B5DD8BE5-952B-41E6-B602-5FF6AD009414}" type="slidenum">
              <a:rPr lang="en-US" altLang="en-US"/>
              <a:pPr/>
              <a:t>‹#›</a:t>
            </a:fld>
            <a:endParaRPr lang="en-US" altLang="en-US"/>
          </a:p>
        </p:txBody>
      </p:sp>
    </p:spTree>
    <p:extLst>
      <p:ext uri="{BB962C8B-B14F-4D97-AF65-F5344CB8AC3E}">
        <p14:creationId xmlns:p14="http://schemas.microsoft.com/office/powerpoint/2010/main" val="3224253150"/>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F501D86A-FFCE-45D3-B55E-1B87A58A3B43}" type="slidenum">
              <a:rPr lang="en-US" altLang="en-US"/>
              <a:pPr/>
              <a:t>‹#›</a:t>
            </a:fld>
            <a:endParaRPr lang="en-US" altLang="en-US"/>
          </a:p>
        </p:txBody>
      </p:sp>
    </p:spTree>
    <p:extLst>
      <p:ext uri="{BB962C8B-B14F-4D97-AF65-F5344CB8AC3E}">
        <p14:creationId xmlns:p14="http://schemas.microsoft.com/office/powerpoint/2010/main" val="1715675492"/>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7EFD3E5-58B4-44D5-B024-9A2BCA64D80B}" type="slidenum">
              <a:rPr lang="en-US" altLang="en-US"/>
              <a:pPr/>
              <a:t>‹#›</a:t>
            </a:fld>
            <a:endParaRPr lang="en-US" altLang="en-US"/>
          </a:p>
        </p:txBody>
      </p:sp>
    </p:spTree>
    <p:extLst>
      <p:ext uri="{BB962C8B-B14F-4D97-AF65-F5344CB8AC3E}">
        <p14:creationId xmlns:p14="http://schemas.microsoft.com/office/powerpoint/2010/main" val="3097036610"/>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9C9FF26E-697C-4915-A21F-8E7C98DC76D0}" type="slidenum">
              <a:rPr lang="en-US" altLang="en-US"/>
              <a:pPr/>
              <a:t>‹#›</a:t>
            </a:fld>
            <a:endParaRPr lang="en-US" altLang="en-US"/>
          </a:p>
        </p:txBody>
      </p:sp>
    </p:spTree>
    <p:extLst>
      <p:ext uri="{BB962C8B-B14F-4D97-AF65-F5344CB8AC3E}">
        <p14:creationId xmlns:p14="http://schemas.microsoft.com/office/powerpoint/2010/main" val="1045019566"/>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88F68A24-EB8C-4268-ABD0-F6CC57A50E95}" type="slidenum">
              <a:rPr lang="en-US" altLang="en-US"/>
              <a:pPr/>
              <a:t>‹#›</a:t>
            </a:fld>
            <a:endParaRPr lang="en-US" altLang="en-US"/>
          </a:p>
        </p:txBody>
      </p:sp>
    </p:spTree>
    <p:extLst>
      <p:ext uri="{BB962C8B-B14F-4D97-AF65-F5344CB8AC3E}">
        <p14:creationId xmlns:p14="http://schemas.microsoft.com/office/powerpoint/2010/main" val="149812221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AB4E14C7-AE40-4178-8EF2-F5DACC42D5B2}" type="slidenum">
              <a:rPr lang="en-US" altLang="en-US"/>
              <a:pPr/>
              <a:t>‹#›</a:t>
            </a:fld>
            <a:endParaRPr lang="en-US" altLang="en-US"/>
          </a:p>
        </p:txBody>
      </p:sp>
    </p:spTree>
    <p:extLst>
      <p:ext uri="{BB962C8B-B14F-4D97-AF65-F5344CB8AC3E}">
        <p14:creationId xmlns:p14="http://schemas.microsoft.com/office/powerpoint/2010/main" val="866092945"/>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C5DDA08D-87AB-4A01-8239-9B0412DC297F}" type="slidenum">
              <a:rPr lang="en-US" altLang="en-US"/>
              <a:pPr/>
              <a:t>‹#›</a:t>
            </a:fld>
            <a:endParaRPr lang="en-US" altLang="en-US"/>
          </a:p>
        </p:txBody>
      </p:sp>
    </p:spTree>
    <p:extLst>
      <p:ext uri="{BB962C8B-B14F-4D97-AF65-F5344CB8AC3E}">
        <p14:creationId xmlns:p14="http://schemas.microsoft.com/office/powerpoint/2010/main" val="1793820632"/>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10"/>
          <p:cNvSpPr>
            <a:spLocks noGrp="1" noChangeArrowheads="1"/>
          </p:cNvSpPr>
          <p:nvPr>
            <p:ph type="sldNum" sz="quarter" idx="11"/>
          </p:nvPr>
        </p:nvSpPr>
        <p:spPr>
          <a:ln/>
        </p:spPr>
        <p:txBody>
          <a:bodyPr/>
          <a:lstStyle>
            <a:lvl1pPr>
              <a:defRPr/>
            </a:lvl1pPr>
          </a:lstStyle>
          <a:p>
            <a:fld id="{CF3626B7-44E9-43FD-AD60-FD26DE8856EA}" type="slidenum">
              <a:rPr lang="en-US" altLang="en-US"/>
              <a:pPr/>
              <a:t>‹#›</a:t>
            </a:fld>
            <a:endParaRPr lang="en-US" altLang="en-US"/>
          </a:p>
        </p:txBody>
      </p:sp>
    </p:spTree>
    <p:extLst>
      <p:ext uri="{BB962C8B-B14F-4D97-AF65-F5344CB8AC3E}">
        <p14:creationId xmlns:p14="http://schemas.microsoft.com/office/powerpoint/2010/main" val="80060843"/>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10"/>
          <p:cNvSpPr>
            <a:spLocks noGrp="1" noChangeArrowheads="1"/>
          </p:cNvSpPr>
          <p:nvPr>
            <p:ph type="sldNum" sz="quarter" idx="11"/>
          </p:nvPr>
        </p:nvSpPr>
        <p:spPr>
          <a:ln/>
        </p:spPr>
        <p:txBody>
          <a:bodyPr/>
          <a:lstStyle>
            <a:lvl1pPr>
              <a:defRPr/>
            </a:lvl1pPr>
          </a:lstStyle>
          <a:p>
            <a:fld id="{FF96BAD5-7D47-4AD1-AD97-10DF4BAB6D53}" type="slidenum">
              <a:rPr lang="en-US" altLang="en-US"/>
              <a:pPr/>
              <a:t>‹#›</a:t>
            </a:fld>
            <a:endParaRPr lang="en-US" altLang="en-US"/>
          </a:p>
        </p:txBody>
      </p:sp>
    </p:spTree>
    <p:extLst>
      <p:ext uri="{BB962C8B-B14F-4D97-AF65-F5344CB8AC3E}">
        <p14:creationId xmlns:p14="http://schemas.microsoft.com/office/powerpoint/2010/main" val="1875068034"/>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10"/>
          <p:cNvSpPr>
            <a:spLocks noGrp="1" noChangeArrowheads="1"/>
          </p:cNvSpPr>
          <p:nvPr>
            <p:ph type="sldNum" sz="quarter" idx="11"/>
          </p:nvPr>
        </p:nvSpPr>
        <p:spPr>
          <a:ln/>
        </p:spPr>
        <p:txBody>
          <a:bodyPr/>
          <a:lstStyle>
            <a:lvl1pPr>
              <a:defRPr/>
            </a:lvl1pPr>
          </a:lstStyle>
          <a:p>
            <a:fld id="{02A1B3E0-4C35-48B3-A261-9A2C5A7618A5}" type="slidenum">
              <a:rPr lang="en-US" altLang="en-US"/>
              <a:pPr/>
              <a:t>‹#›</a:t>
            </a:fld>
            <a:endParaRPr lang="en-US" altLang="en-US"/>
          </a:p>
        </p:txBody>
      </p:sp>
    </p:spTree>
    <p:extLst>
      <p:ext uri="{BB962C8B-B14F-4D97-AF65-F5344CB8AC3E}">
        <p14:creationId xmlns:p14="http://schemas.microsoft.com/office/powerpoint/2010/main" val="9753684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D590B1E1-38B3-4F17-8CC1-28A4419ACE43}" type="slidenum">
              <a:rPr lang="en-US" altLang="en-US"/>
              <a:pPr/>
              <a:t>‹#›</a:t>
            </a:fld>
            <a:endParaRPr lang="en-US" altLang="en-US"/>
          </a:p>
        </p:txBody>
      </p:sp>
    </p:spTree>
    <p:extLst>
      <p:ext uri="{BB962C8B-B14F-4D97-AF65-F5344CB8AC3E}">
        <p14:creationId xmlns:p14="http://schemas.microsoft.com/office/powerpoint/2010/main" val="2114212077"/>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71532A82-BC18-4AF9-9C7B-3377E33C5AE8}" type="slidenum">
              <a:rPr lang="en-US" altLang="en-US"/>
              <a:pPr/>
              <a:t>‹#›</a:t>
            </a:fld>
            <a:endParaRPr lang="en-US" altLang="en-US"/>
          </a:p>
        </p:txBody>
      </p:sp>
    </p:spTree>
    <p:extLst>
      <p:ext uri="{BB962C8B-B14F-4D97-AF65-F5344CB8AC3E}">
        <p14:creationId xmlns:p14="http://schemas.microsoft.com/office/powerpoint/2010/main" val="429599607"/>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0"/>
          <p:cNvSpPr>
            <a:spLocks noGrp="1" noChangeArrowheads="1"/>
          </p:cNvSpPr>
          <p:nvPr>
            <p:ph type="sldNum" sz="quarter" idx="11"/>
          </p:nvPr>
        </p:nvSpPr>
        <p:spPr>
          <a:ln/>
        </p:spPr>
        <p:txBody>
          <a:bodyPr/>
          <a:lstStyle>
            <a:lvl1pPr>
              <a:defRPr/>
            </a:lvl1pPr>
          </a:lstStyle>
          <a:p>
            <a:fld id="{11DEEF05-48AD-4CC0-9186-02F7FA616380}" type="slidenum">
              <a:rPr lang="en-US" altLang="en-US"/>
              <a:pPr/>
              <a:t>‹#›</a:t>
            </a:fld>
            <a:endParaRPr lang="en-US" altLang="en-US"/>
          </a:p>
        </p:txBody>
      </p:sp>
    </p:spTree>
    <p:extLst>
      <p:ext uri="{BB962C8B-B14F-4D97-AF65-F5344CB8AC3E}">
        <p14:creationId xmlns:p14="http://schemas.microsoft.com/office/powerpoint/2010/main" val="2080970721"/>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A8F1C8BD-C1D8-45E1-8AB7-3C067CB02ED1}" type="slidenum">
              <a:rPr lang="en-US" altLang="en-US"/>
              <a:pPr/>
              <a:t>‹#›</a:t>
            </a:fld>
            <a:endParaRPr lang="en-US" altLang="en-US"/>
          </a:p>
        </p:txBody>
      </p:sp>
    </p:spTree>
    <p:extLst>
      <p:ext uri="{BB962C8B-B14F-4D97-AF65-F5344CB8AC3E}">
        <p14:creationId xmlns:p14="http://schemas.microsoft.com/office/powerpoint/2010/main" val="2476614286"/>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289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289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0"/>
          <p:cNvSpPr>
            <a:spLocks noGrp="1" noChangeArrowheads="1"/>
          </p:cNvSpPr>
          <p:nvPr>
            <p:ph type="sldNum" sz="quarter" idx="11"/>
          </p:nvPr>
        </p:nvSpPr>
        <p:spPr>
          <a:ln/>
        </p:spPr>
        <p:txBody>
          <a:bodyPr/>
          <a:lstStyle>
            <a:lvl1pPr>
              <a:defRPr/>
            </a:lvl1pPr>
          </a:lstStyle>
          <a:p>
            <a:fld id="{66E19CC0-B68B-4399-8D01-E92470A41A9F}" type="slidenum">
              <a:rPr lang="en-US" altLang="en-US"/>
              <a:pPr/>
              <a:t>‹#›</a:t>
            </a:fld>
            <a:endParaRPr lang="en-US" altLang="en-US"/>
          </a:p>
        </p:txBody>
      </p:sp>
    </p:spTree>
    <p:extLst>
      <p:ext uri="{BB962C8B-B14F-4D97-AF65-F5344CB8AC3E}">
        <p14:creationId xmlns:p14="http://schemas.microsoft.com/office/powerpoint/2010/main" val="321702802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A183093B-EEFF-4050-A2C8-B77F2313A634}" type="slidenum">
              <a:rPr lang="en-US" altLang="en-US"/>
              <a:pPr/>
              <a:t>‹#›</a:t>
            </a:fld>
            <a:endParaRPr lang="en-US" altLang="en-US"/>
          </a:p>
        </p:txBody>
      </p:sp>
    </p:spTree>
    <p:extLst>
      <p:ext uri="{BB962C8B-B14F-4D97-AF65-F5344CB8AC3E}">
        <p14:creationId xmlns:p14="http://schemas.microsoft.com/office/powerpoint/2010/main" val="131603322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18"/>
          <p:cNvSpPr>
            <a:spLocks noGrp="1" noChangeArrowheads="1"/>
          </p:cNvSpPr>
          <p:nvPr>
            <p:ph type="sldNum" sz="quarter" idx="11"/>
          </p:nvPr>
        </p:nvSpPr>
        <p:spPr>
          <a:ln/>
        </p:spPr>
        <p:txBody>
          <a:bodyPr/>
          <a:lstStyle>
            <a:lvl1pPr>
              <a:defRPr/>
            </a:lvl1pPr>
          </a:lstStyle>
          <a:p>
            <a:fld id="{28A25AD9-0879-4B21-911B-F3E36D38D1BA}" type="slidenum">
              <a:rPr lang="en-US" altLang="en-US"/>
              <a:pPr/>
              <a:t>‹#›</a:t>
            </a:fld>
            <a:endParaRPr lang="en-US" altLang="en-US"/>
          </a:p>
        </p:txBody>
      </p:sp>
    </p:spTree>
    <p:extLst>
      <p:ext uri="{BB962C8B-B14F-4D97-AF65-F5344CB8AC3E}">
        <p14:creationId xmlns:p14="http://schemas.microsoft.com/office/powerpoint/2010/main" val="307088986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18"/>
          <p:cNvSpPr>
            <a:spLocks noGrp="1" noChangeArrowheads="1"/>
          </p:cNvSpPr>
          <p:nvPr>
            <p:ph type="sldNum" sz="quarter" idx="11"/>
          </p:nvPr>
        </p:nvSpPr>
        <p:spPr>
          <a:ln/>
        </p:spPr>
        <p:txBody>
          <a:bodyPr/>
          <a:lstStyle>
            <a:lvl1pPr>
              <a:defRPr/>
            </a:lvl1pPr>
          </a:lstStyle>
          <a:p>
            <a:fld id="{BCC39100-A4EA-43B1-B98A-B7459C54EC19}" type="slidenum">
              <a:rPr lang="en-US" altLang="en-US"/>
              <a:pPr/>
              <a:t>‹#›</a:t>
            </a:fld>
            <a:endParaRPr lang="en-US" altLang="en-US"/>
          </a:p>
        </p:txBody>
      </p:sp>
    </p:spTree>
    <p:extLst>
      <p:ext uri="{BB962C8B-B14F-4D97-AF65-F5344CB8AC3E}">
        <p14:creationId xmlns:p14="http://schemas.microsoft.com/office/powerpoint/2010/main" val="299768857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18"/>
          <p:cNvSpPr>
            <a:spLocks noGrp="1" noChangeArrowheads="1"/>
          </p:cNvSpPr>
          <p:nvPr>
            <p:ph type="sldNum" sz="quarter" idx="11"/>
          </p:nvPr>
        </p:nvSpPr>
        <p:spPr>
          <a:ln/>
        </p:spPr>
        <p:txBody>
          <a:bodyPr/>
          <a:lstStyle>
            <a:lvl1pPr>
              <a:defRPr/>
            </a:lvl1pPr>
          </a:lstStyle>
          <a:p>
            <a:fld id="{1C289E03-8FF7-446A-8558-C5DBDE4DDE47}" type="slidenum">
              <a:rPr lang="en-US" altLang="en-US"/>
              <a:pPr/>
              <a:t>‹#›</a:t>
            </a:fld>
            <a:endParaRPr lang="en-US" altLang="en-US"/>
          </a:p>
        </p:txBody>
      </p:sp>
    </p:spTree>
    <p:extLst>
      <p:ext uri="{BB962C8B-B14F-4D97-AF65-F5344CB8AC3E}">
        <p14:creationId xmlns:p14="http://schemas.microsoft.com/office/powerpoint/2010/main" val="421922794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2D1295A1-047F-4234-B602-E35990355BA3}" type="slidenum">
              <a:rPr lang="en-US" altLang="en-US"/>
              <a:pPr/>
              <a:t>‹#›</a:t>
            </a:fld>
            <a:endParaRPr lang="en-US" altLang="en-US"/>
          </a:p>
        </p:txBody>
      </p:sp>
    </p:spTree>
    <p:extLst>
      <p:ext uri="{BB962C8B-B14F-4D97-AF65-F5344CB8AC3E}">
        <p14:creationId xmlns:p14="http://schemas.microsoft.com/office/powerpoint/2010/main" val="8615731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E6A749-2169-428C-A92F-4E58C7A332F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3565539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8"/>
          <p:cNvSpPr>
            <a:spLocks noGrp="1" noChangeArrowheads="1"/>
          </p:cNvSpPr>
          <p:nvPr>
            <p:ph type="sldNum" sz="quarter" idx="11"/>
          </p:nvPr>
        </p:nvSpPr>
        <p:spPr>
          <a:ln/>
        </p:spPr>
        <p:txBody>
          <a:bodyPr/>
          <a:lstStyle>
            <a:lvl1pPr>
              <a:defRPr/>
            </a:lvl1pPr>
          </a:lstStyle>
          <a:p>
            <a:fld id="{F80860BA-53DF-4E42-A805-0411FEC42F7D}" type="slidenum">
              <a:rPr lang="en-US" altLang="en-US"/>
              <a:pPr/>
              <a:t>‹#›</a:t>
            </a:fld>
            <a:endParaRPr lang="en-US" altLang="en-US"/>
          </a:p>
        </p:txBody>
      </p:sp>
    </p:spTree>
    <p:extLst>
      <p:ext uri="{BB962C8B-B14F-4D97-AF65-F5344CB8AC3E}">
        <p14:creationId xmlns:p14="http://schemas.microsoft.com/office/powerpoint/2010/main" val="273351495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CCD23865-966E-43F4-A016-1F68776F8190}" type="slidenum">
              <a:rPr lang="en-US" altLang="en-US"/>
              <a:pPr/>
              <a:t>‹#›</a:t>
            </a:fld>
            <a:endParaRPr lang="en-US" altLang="en-US"/>
          </a:p>
        </p:txBody>
      </p:sp>
    </p:spTree>
    <p:extLst>
      <p:ext uri="{BB962C8B-B14F-4D97-AF65-F5344CB8AC3E}">
        <p14:creationId xmlns:p14="http://schemas.microsoft.com/office/powerpoint/2010/main" val="414653188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8"/>
          <p:cNvSpPr>
            <a:spLocks noGrp="1" noChangeArrowheads="1"/>
          </p:cNvSpPr>
          <p:nvPr>
            <p:ph type="sldNum" sz="quarter" idx="11"/>
          </p:nvPr>
        </p:nvSpPr>
        <p:spPr>
          <a:ln/>
        </p:spPr>
        <p:txBody>
          <a:bodyPr/>
          <a:lstStyle>
            <a:lvl1pPr>
              <a:defRPr/>
            </a:lvl1pPr>
          </a:lstStyle>
          <a:p>
            <a:fld id="{4B2E559F-A8A6-462C-B829-2CBFBAD8D877}" type="slidenum">
              <a:rPr lang="en-US" altLang="en-US"/>
              <a:pPr/>
              <a:t>‹#›</a:t>
            </a:fld>
            <a:endParaRPr lang="en-US" altLang="en-US"/>
          </a:p>
        </p:txBody>
      </p:sp>
    </p:spTree>
    <p:extLst>
      <p:ext uri="{BB962C8B-B14F-4D97-AF65-F5344CB8AC3E}">
        <p14:creationId xmlns:p14="http://schemas.microsoft.com/office/powerpoint/2010/main" val="38227579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1EE0D349-70A7-485C-8FDF-D6E265DC0D21}" type="slidenum">
              <a:rPr lang="en-US" altLang="en-US"/>
              <a:pPr/>
              <a:t>‹#›</a:t>
            </a:fld>
            <a:endParaRPr lang="en-US" altLang="en-US"/>
          </a:p>
        </p:txBody>
      </p:sp>
    </p:spTree>
    <p:extLst>
      <p:ext uri="{BB962C8B-B14F-4D97-AF65-F5344CB8AC3E}">
        <p14:creationId xmlns:p14="http://schemas.microsoft.com/office/powerpoint/2010/main" val="338862816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47AC9208-2767-4EB3-A6DC-76EE98EBEFEA}" type="slidenum">
              <a:rPr lang="en-US" altLang="en-US"/>
              <a:pPr/>
              <a:t>‹#›</a:t>
            </a:fld>
            <a:endParaRPr lang="en-US" altLang="en-US"/>
          </a:p>
        </p:txBody>
      </p:sp>
    </p:spTree>
    <p:extLst>
      <p:ext uri="{BB962C8B-B14F-4D97-AF65-F5344CB8AC3E}">
        <p14:creationId xmlns:p14="http://schemas.microsoft.com/office/powerpoint/2010/main" val="355102516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69150908-D3F0-4A99-B72A-4EC0A3F299AF}" type="slidenum">
              <a:rPr lang="en-US" altLang="en-US"/>
              <a:pPr/>
              <a:t>‹#›</a:t>
            </a:fld>
            <a:endParaRPr lang="en-US" altLang="en-US"/>
          </a:p>
        </p:txBody>
      </p:sp>
    </p:spTree>
    <p:extLst>
      <p:ext uri="{BB962C8B-B14F-4D97-AF65-F5344CB8AC3E}">
        <p14:creationId xmlns:p14="http://schemas.microsoft.com/office/powerpoint/2010/main" val="363198687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CADBA6B4-8365-4FF2-BD63-BB54FB62C3F8}" type="slidenum">
              <a:rPr lang="en-US" altLang="en-US"/>
              <a:pPr/>
              <a:t>‹#›</a:t>
            </a:fld>
            <a:endParaRPr lang="en-US" altLang="en-US"/>
          </a:p>
        </p:txBody>
      </p:sp>
    </p:spTree>
    <p:extLst>
      <p:ext uri="{BB962C8B-B14F-4D97-AF65-F5344CB8AC3E}">
        <p14:creationId xmlns:p14="http://schemas.microsoft.com/office/powerpoint/2010/main" val="62694617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11"/>
          <p:cNvSpPr>
            <a:spLocks noGrp="1" noChangeArrowheads="1"/>
          </p:cNvSpPr>
          <p:nvPr>
            <p:ph type="sldNum" sz="quarter" idx="11"/>
          </p:nvPr>
        </p:nvSpPr>
        <p:spPr>
          <a:ln/>
        </p:spPr>
        <p:txBody>
          <a:bodyPr/>
          <a:lstStyle>
            <a:lvl1pPr>
              <a:defRPr/>
            </a:lvl1pPr>
          </a:lstStyle>
          <a:p>
            <a:fld id="{4C08293D-52C0-425B-8028-43996E2BA740}" type="slidenum">
              <a:rPr lang="en-US" altLang="en-US"/>
              <a:pPr/>
              <a:t>‹#›</a:t>
            </a:fld>
            <a:endParaRPr lang="en-US" altLang="en-US"/>
          </a:p>
        </p:txBody>
      </p:sp>
    </p:spTree>
    <p:extLst>
      <p:ext uri="{BB962C8B-B14F-4D97-AF65-F5344CB8AC3E}">
        <p14:creationId xmlns:p14="http://schemas.microsoft.com/office/powerpoint/2010/main" val="115556423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11"/>
          <p:cNvSpPr>
            <a:spLocks noGrp="1" noChangeArrowheads="1"/>
          </p:cNvSpPr>
          <p:nvPr>
            <p:ph type="sldNum" sz="quarter" idx="11"/>
          </p:nvPr>
        </p:nvSpPr>
        <p:spPr>
          <a:ln/>
        </p:spPr>
        <p:txBody>
          <a:bodyPr/>
          <a:lstStyle>
            <a:lvl1pPr>
              <a:defRPr/>
            </a:lvl1pPr>
          </a:lstStyle>
          <a:p>
            <a:fld id="{1EF28E73-A783-4FAF-AE9B-129A495927EF}" type="slidenum">
              <a:rPr lang="en-US" altLang="en-US"/>
              <a:pPr/>
              <a:t>‹#›</a:t>
            </a:fld>
            <a:endParaRPr lang="en-US" altLang="en-US"/>
          </a:p>
        </p:txBody>
      </p:sp>
    </p:spTree>
    <p:extLst>
      <p:ext uri="{BB962C8B-B14F-4D97-AF65-F5344CB8AC3E}">
        <p14:creationId xmlns:p14="http://schemas.microsoft.com/office/powerpoint/2010/main" val="117349193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11"/>
          <p:cNvSpPr>
            <a:spLocks noGrp="1" noChangeArrowheads="1"/>
          </p:cNvSpPr>
          <p:nvPr>
            <p:ph type="sldNum" sz="quarter" idx="11"/>
          </p:nvPr>
        </p:nvSpPr>
        <p:spPr>
          <a:ln/>
        </p:spPr>
        <p:txBody>
          <a:bodyPr/>
          <a:lstStyle>
            <a:lvl1pPr>
              <a:defRPr/>
            </a:lvl1pPr>
          </a:lstStyle>
          <a:p>
            <a:fld id="{03383F8B-7B5D-4D1C-BE0F-7554903E572E}" type="slidenum">
              <a:rPr lang="en-US" altLang="en-US"/>
              <a:pPr/>
              <a:t>‹#›</a:t>
            </a:fld>
            <a:endParaRPr lang="en-US" altLang="en-US"/>
          </a:p>
        </p:txBody>
      </p:sp>
    </p:spTree>
    <p:extLst>
      <p:ext uri="{BB962C8B-B14F-4D97-AF65-F5344CB8AC3E}">
        <p14:creationId xmlns:p14="http://schemas.microsoft.com/office/powerpoint/2010/main" val="12322690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E6A749-2169-428C-A92F-4E58C7A332F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905338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827297A3-779E-494C-8DED-59B219811DE5}" type="slidenum">
              <a:rPr lang="en-US" altLang="en-US"/>
              <a:pPr/>
              <a:t>‹#›</a:t>
            </a:fld>
            <a:endParaRPr lang="en-US" altLang="en-US"/>
          </a:p>
        </p:txBody>
      </p:sp>
    </p:spTree>
    <p:extLst>
      <p:ext uri="{BB962C8B-B14F-4D97-AF65-F5344CB8AC3E}">
        <p14:creationId xmlns:p14="http://schemas.microsoft.com/office/powerpoint/2010/main" val="40398414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1"/>
          <p:cNvSpPr>
            <a:spLocks noGrp="1" noChangeArrowheads="1"/>
          </p:cNvSpPr>
          <p:nvPr>
            <p:ph type="sldNum" sz="quarter" idx="11"/>
          </p:nvPr>
        </p:nvSpPr>
        <p:spPr>
          <a:ln/>
        </p:spPr>
        <p:txBody>
          <a:bodyPr/>
          <a:lstStyle>
            <a:lvl1pPr>
              <a:defRPr/>
            </a:lvl1pPr>
          </a:lstStyle>
          <a:p>
            <a:fld id="{FE13B867-A647-4CD3-9A4B-1CFC8372E8D0}" type="slidenum">
              <a:rPr lang="en-US" altLang="en-US"/>
              <a:pPr/>
              <a:t>‹#›</a:t>
            </a:fld>
            <a:endParaRPr lang="en-US" altLang="en-US"/>
          </a:p>
        </p:txBody>
      </p:sp>
    </p:spTree>
    <p:extLst>
      <p:ext uri="{BB962C8B-B14F-4D97-AF65-F5344CB8AC3E}">
        <p14:creationId xmlns:p14="http://schemas.microsoft.com/office/powerpoint/2010/main" val="240342261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1B3D543B-4398-46BA-8632-762A8D82677B}" type="slidenum">
              <a:rPr lang="en-US" altLang="en-US"/>
              <a:pPr/>
              <a:t>‹#›</a:t>
            </a:fld>
            <a:endParaRPr lang="en-US" altLang="en-US"/>
          </a:p>
        </p:txBody>
      </p:sp>
    </p:spTree>
    <p:extLst>
      <p:ext uri="{BB962C8B-B14F-4D97-AF65-F5344CB8AC3E}">
        <p14:creationId xmlns:p14="http://schemas.microsoft.com/office/powerpoint/2010/main" val="340840646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1"/>
          <p:cNvSpPr>
            <a:spLocks noGrp="1" noChangeArrowheads="1"/>
          </p:cNvSpPr>
          <p:nvPr>
            <p:ph type="sldNum" sz="quarter" idx="11"/>
          </p:nvPr>
        </p:nvSpPr>
        <p:spPr>
          <a:ln/>
        </p:spPr>
        <p:txBody>
          <a:bodyPr/>
          <a:lstStyle>
            <a:lvl1pPr>
              <a:defRPr/>
            </a:lvl1pPr>
          </a:lstStyle>
          <a:p>
            <a:fld id="{971A0995-9CA0-4EBD-9B14-1CBB3910EFD6}" type="slidenum">
              <a:rPr lang="en-US" altLang="en-US"/>
              <a:pPr/>
              <a:t>‹#›</a:t>
            </a:fld>
            <a:endParaRPr lang="en-US" altLang="en-US"/>
          </a:p>
        </p:txBody>
      </p:sp>
    </p:spTree>
    <p:extLst>
      <p:ext uri="{BB962C8B-B14F-4D97-AF65-F5344CB8AC3E}">
        <p14:creationId xmlns:p14="http://schemas.microsoft.com/office/powerpoint/2010/main" val="243356464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46430F0B-60A5-419D-B02E-481A898CFC29}" type="slidenum">
              <a:rPr lang="en-US" altLang="en-US"/>
              <a:pPr/>
              <a:t>‹#›</a:t>
            </a:fld>
            <a:endParaRPr lang="en-US" altLang="en-US"/>
          </a:p>
        </p:txBody>
      </p:sp>
    </p:spTree>
    <p:extLst>
      <p:ext uri="{BB962C8B-B14F-4D97-AF65-F5344CB8AC3E}">
        <p14:creationId xmlns:p14="http://schemas.microsoft.com/office/powerpoint/2010/main" val="257742047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BC50B971-647B-49DB-B85F-12121A75B465}" type="slidenum">
              <a:rPr lang="en-US" altLang="en-US"/>
              <a:pPr/>
              <a:t>‹#›</a:t>
            </a:fld>
            <a:endParaRPr lang="en-US" altLang="en-US"/>
          </a:p>
        </p:txBody>
      </p:sp>
    </p:spTree>
    <p:extLst>
      <p:ext uri="{BB962C8B-B14F-4D97-AF65-F5344CB8AC3E}">
        <p14:creationId xmlns:p14="http://schemas.microsoft.com/office/powerpoint/2010/main" val="208087593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78F7AEC3-47B6-4D64-8433-8CE7CB8A8B81}" type="slidenum">
              <a:rPr lang="en-US" altLang="en-US"/>
              <a:pPr/>
              <a:t>‹#›</a:t>
            </a:fld>
            <a:endParaRPr lang="en-US" altLang="en-US"/>
          </a:p>
        </p:txBody>
      </p:sp>
    </p:spTree>
    <p:extLst>
      <p:ext uri="{BB962C8B-B14F-4D97-AF65-F5344CB8AC3E}">
        <p14:creationId xmlns:p14="http://schemas.microsoft.com/office/powerpoint/2010/main" val="26093004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6E95DDBD-2F86-494C-92E8-B118F00A0877}" type="slidenum">
              <a:rPr lang="en-US" altLang="en-US"/>
              <a:pPr/>
              <a:t>‹#›</a:t>
            </a:fld>
            <a:endParaRPr lang="en-US" altLang="en-US"/>
          </a:p>
        </p:txBody>
      </p:sp>
    </p:spTree>
    <p:extLst>
      <p:ext uri="{BB962C8B-B14F-4D97-AF65-F5344CB8AC3E}">
        <p14:creationId xmlns:p14="http://schemas.microsoft.com/office/powerpoint/2010/main" val="2040958928"/>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17"/>
          <p:cNvSpPr>
            <a:spLocks noGrp="1" noChangeArrowheads="1"/>
          </p:cNvSpPr>
          <p:nvPr>
            <p:ph type="sldNum" sz="quarter" idx="11"/>
          </p:nvPr>
        </p:nvSpPr>
        <p:spPr>
          <a:ln/>
        </p:spPr>
        <p:txBody>
          <a:bodyPr/>
          <a:lstStyle>
            <a:lvl1pPr>
              <a:defRPr/>
            </a:lvl1pPr>
          </a:lstStyle>
          <a:p>
            <a:fld id="{A5E866CD-01EB-4F52-9F78-C9987740C410}" type="slidenum">
              <a:rPr lang="en-US" altLang="en-US"/>
              <a:pPr/>
              <a:t>‹#›</a:t>
            </a:fld>
            <a:endParaRPr lang="en-US" altLang="en-US"/>
          </a:p>
        </p:txBody>
      </p:sp>
    </p:spTree>
    <p:extLst>
      <p:ext uri="{BB962C8B-B14F-4D97-AF65-F5344CB8AC3E}">
        <p14:creationId xmlns:p14="http://schemas.microsoft.com/office/powerpoint/2010/main" val="199186525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17"/>
          <p:cNvSpPr>
            <a:spLocks noGrp="1" noChangeArrowheads="1"/>
          </p:cNvSpPr>
          <p:nvPr>
            <p:ph type="sldNum" sz="quarter" idx="11"/>
          </p:nvPr>
        </p:nvSpPr>
        <p:spPr>
          <a:ln/>
        </p:spPr>
        <p:txBody>
          <a:bodyPr/>
          <a:lstStyle>
            <a:lvl1pPr>
              <a:defRPr/>
            </a:lvl1pPr>
          </a:lstStyle>
          <a:p>
            <a:fld id="{2A70DA71-F0F0-467F-95BA-E4ABD7AEE92D}" type="slidenum">
              <a:rPr lang="en-US" altLang="en-US"/>
              <a:pPr/>
              <a:t>‹#›</a:t>
            </a:fld>
            <a:endParaRPr lang="en-US" altLang="en-US"/>
          </a:p>
        </p:txBody>
      </p:sp>
    </p:spTree>
    <p:extLst>
      <p:ext uri="{BB962C8B-B14F-4D97-AF65-F5344CB8AC3E}">
        <p14:creationId xmlns:p14="http://schemas.microsoft.com/office/powerpoint/2010/main" val="15318263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E6A749-2169-428C-A92F-4E58C7A332F4}"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2863993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17"/>
          <p:cNvSpPr>
            <a:spLocks noGrp="1" noChangeArrowheads="1"/>
          </p:cNvSpPr>
          <p:nvPr>
            <p:ph type="sldNum" sz="quarter" idx="11"/>
          </p:nvPr>
        </p:nvSpPr>
        <p:spPr>
          <a:ln/>
        </p:spPr>
        <p:txBody>
          <a:bodyPr/>
          <a:lstStyle>
            <a:lvl1pPr>
              <a:defRPr/>
            </a:lvl1pPr>
          </a:lstStyle>
          <a:p>
            <a:fld id="{BC25B571-3C73-4AE5-A970-757FB132195D}" type="slidenum">
              <a:rPr lang="en-US" altLang="en-US"/>
              <a:pPr/>
              <a:t>‹#›</a:t>
            </a:fld>
            <a:endParaRPr lang="en-US" altLang="en-US"/>
          </a:p>
        </p:txBody>
      </p:sp>
    </p:spTree>
    <p:extLst>
      <p:ext uri="{BB962C8B-B14F-4D97-AF65-F5344CB8AC3E}">
        <p14:creationId xmlns:p14="http://schemas.microsoft.com/office/powerpoint/2010/main" val="317174399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1DE455E7-DE86-4570-AB14-632F4B3AB49B}" type="slidenum">
              <a:rPr lang="en-US" altLang="en-US"/>
              <a:pPr/>
              <a:t>‹#›</a:t>
            </a:fld>
            <a:endParaRPr lang="en-US" altLang="en-US"/>
          </a:p>
        </p:txBody>
      </p:sp>
    </p:spTree>
    <p:extLst>
      <p:ext uri="{BB962C8B-B14F-4D97-AF65-F5344CB8AC3E}">
        <p14:creationId xmlns:p14="http://schemas.microsoft.com/office/powerpoint/2010/main" val="174303578"/>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7"/>
          <p:cNvSpPr>
            <a:spLocks noGrp="1" noChangeArrowheads="1"/>
          </p:cNvSpPr>
          <p:nvPr>
            <p:ph type="sldNum" sz="quarter" idx="11"/>
          </p:nvPr>
        </p:nvSpPr>
        <p:spPr>
          <a:ln/>
        </p:spPr>
        <p:txBody>
          <a:bodyPr/>
          <a:lstStyle>
            <a:lvl1pPr>
              <a:defRPr/>
            </a:lvl1pPr>
          </a:lstStyle>
          <a:p>
            <a:fld id="{CC6D860A-ED32-4C9B-B01C-ED24DF7B3EC3}" type="slidenum">
              <a:rPr lang="en-US" altLang="en-US"/>
              <a:pPr/>
              <a:t>‹#›</a:t>
            </a:fld>
            <a:endParaRPr lang="en-US" altLang="en-US"/>
          </a:p>
        </p:txBody>
      </p:sp>
    </p:spTree>
    <p:extLst>
      <p:ext uri="{BB962C8B-B14F-4D97-AF65-F5344CB8AC3E}">
        <p14:creationId xmlns:p14="http://schemas.microsoft.com/office/powerpoint/2010/main" val="68191092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5AC4FFFF-BFD6-4388-9F97-8119C75ED8E1}" type="slidenum">
              <a:rPr lang="en-US" altLang="en-US"/>
              <a:pPr/>
              <a:t>‹#›</a:t>
            </a:fld>
            <a:endParaRPr lang="en-US" altLang="en-US"/>
          </a:p>
        </p:txBody>
      </p:sp>
    </p:spTree>
    <p:extLst>
      <p:ext uri="{BB962C8B-B14F-4D97-AF65-F5344CB8AC3E}">
        <p14:creationId xmlns:p14="http://schemas.microsoft.com/office/powerpoint/2010/main" val="34320317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7"/>
          <p:cNvSpPr>
            <a:spLocks noGrp="1" noChangeArrowheads="1"/>
          </p:cNvSpPr>
          <p:nvPr>
            <p:ph type="sldNum" sz="quarter" idx="11"/>
          </p:nvPr>
        </p:nvSpPr>
        <p:spPr>
          <a:ln/>
        </p:spPr>
        <p:txBody>
          <a:bodyPr/>
          <a:lstStyle>
            <a:lvl1pPr>
              <a:defRPr/>
            </a:lvl1pPr>
          </a:lstStyle>
          <a:p>
            <a:fld id="{CB1D0985-3C1A-4EA9-BB46-69A13B9AC1B3}" type="slidenum">
              <a:rPr lang="en-US" altLang="en-US"/>
              <a:pPr/>
              <a:t>‹#›</a:t>
            </a:fld>
            <a:endParaRPr lang="en-US" altLang="en-US"/>
          </a:p>
        </p:txBody>
      </p:sp>
    </p:spTree>
    <p:extLst>
      <p:ext uri="{BB962C8B-B14F-4D97-AF65-F5344CB8AC3E}">
        <p14:creationId xmlns:p14="http://schemas.microsoft.com/office/powerpoint/2010/main" val="251702862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71D2FA9-2DA1-4881-9F2B-7B4BA9E01E60}" type="slidenum">
              <a:rPr lang="en-US" altLang="en-US"/>
              <a:pPr/>
              <a:t>‹#›</a:t>
            </a:fld>
            <a:endParaRPr lang="en-US" altLang="en-US"/>
          </a:p>
        </p:txBody>
      </p:sp>
    </p:spTree>
    <p:extLst>
      <p:ext uri="{BB962C8B-B14F-4D97-AF65-F5344CB8AC3E}">
        <p14:creationId xmlns:p14="http://schemas.microsoft.com/office/powerpoint/2010/main" val="3431755345"/>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E23A45F-A715-4DA8-B233-740E3006DD92}" type="slidenum">
              <a:rPr lang="en-US" altLang="en-US"/>
              <a:pPr/>
              <a:t>‹#›</a:t>
            </a:fld>
            <a:endParaRPr lang="en-US" altLang="en-US"/>
          </a:p>
        </p:txBody>
      </p:sp>
    </p:spTree>
    <p:extLst>
      <p:ext uri="{BB962C8B-B14F-4D97-AF65-F5344CB8AC3E}">
        <p14:creationId xmlns:p14="http://schemas.microsoft.com/office/powerpoint/2010/main" val="332920720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9BD4D797-7A94-46D0-8859-FE0422D484FA}" type="slidenum">
              <a:rPr lang="en-US" altLang="en-US"/>
              <a:pPr/>
              <a:t>‹#›</a:t>
            </a:fld>
            <a:endParaRPr lang="en-US" altLang="en-US"/>
          </a:p>
        </p:txBody>
      </p:sp>
    </p:spTree>
    <p:extLst>
      <p:ext uri="{BB962C8B-B14F-4D97-AF65-F5344CB8AC3E}">
        <p14:creationId xmlns:p14="http://schemas.microsoft.com/office/powerpoint/2010/main" val="329078606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399BC627-191A-4D81-A60D-316A686F34B5}" type="slidenum">
              <a:rPr lang="en-US" altLang="en-US"/>
              <a:pPr/>
              <a:t>‹#›</a:t>
            </a:fld>
            <a:endParaRPr lang="en-US" altLang="en-US"/>
          </a:p>
        </p:txBody>
      </p:sp>
    </p:spTree>
    <p:extLst>
      <p:ext uri="{BB962C8B-B14F-4D97-AF65-F5344CB8AC3E}">
        <p14:creationId xmlns:p14="http://schemas.microsoft.com/office/powerpoint/2010/main" val="877740570"/>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15"/>
          <p:cNvSpPr>
            <a:spLocks noGrp="1" noChangeArrowheads="1"/>
          </p:cNvSpPr>
          <p:nvPr>
            <p:ph type="sldNum" sz="quarter" idx="11"/>
          </p:nvPr>
        </p:nvSpPr>
        <p:spPr>
          <a:ln/>
        </p:spPr>
        <p:txBody>
          <a:bodyPr/>
          <a:lstStyle>
            <a:lvl1pPr>
              <a:defRPr/>
            </a:lvl1pPr>
          </a:lstStyle>
          <a:p>
            <a:fld id="{D146EAC0-C03F-463A-A22A-773DB35FE65F}" type="slidenum">
              <a:rPr lang="en-US" altLang="en-US"/>
              <a:pPr/>
              <a:t>‹#›</a:t>
            </a:fld>
            <a:endParaRPr lang="en-US" altLang="en-US"/>
          </a:p>
        </p:txBody>
      </p:sp>
    </p:spTree>
    <p:extLst>
      <p:ext uri="{BB962C8B-B14F-4D97-AF65-F5344CB8AC3E}">
        <p14:creationId xmlns:p14="http://schemas.microsoft.com/office/powerpoint/2010/main" val="132096094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6A749-2169-428C-A92F-4E58C7A332F4}"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953900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15"/>
          <p:cNvSpPr>
            <a:spLocks noGrp="1" noChangeArrowheads="1"/>
          </p:cNvSpPr>
          <p:nvPr>
            <p:ph type="sldNum" sz="quarter" idx="11"/>
          </p:nvPr>
        </p:nvSpPr>
        <p:spPr>
          <a:ln/>
        </p:spPr>
        <p:txBody>
          <a:bodyPr/>
          <a:lstStyle>
            <a:lvl1pPr>
              <a:defRPr/>
            </a:lvl1pPr>
          </a:lstStyle>
          <a:p>
            <a:fld id="{D01E6E50-3313-4EFD-90DB-DADBD88C9F6C}" type="slidenum">
              <a:rPr lang="en-US" altLang="en-US"/>
              <a:pPr/>
              <a:t>‹#›</a:t>
            </a:fld>
            <a:endParaRPr lang="en-US" altLang="en-US"/>
          </a:p>
        </p:txBody>
      </p:sp>
    </p:spTree>
    <p:extLst>
      <p:ext uri="{BB962C8B-B14F-4D97-AF65-F5344CB8AC3E}">
        <p14:creationId xmlns:p14="http://schemas.microsoft.com/office/powerpoint/2010/main" val="198392677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15"/>
          <p:cNvSpPr>
            <a:spLocks noGrp="1" noChangeArrowheads="1"/>
          </p:cNvSpPr>
          <p:nvPr>
            <p:ph type="sldNum" sz="quarter" idx="11"/>
          </p:nvPr>
        </p:nvSpPr>
        <p:spPr>
          <a:ln/>
        </p:spPr>
        <p:txBody>
          <a:bodyPr/>
          <a:lstStyle>
            <a:lvl1pPr>
              <a:defRPr/>
            </a:lvl1pPr>
          </a:lstStyle>
          <a:p>
            <a:fld id="{D57E16C2-AE22-41BF-801E-0A72A8EA262D}" type="slidenum">
              <a:rPr lang="en-US" altLang="en-US"/>
              <a:pPr/>
              <a:t>‹#›</a:t>
            </a:fld>
            <a:endParaRPr lang="en-US" altLang="en-US"/>
          </a:p>
        </p:txBody>
      </p:sp>
    </p:spTree>
    <p:extLst>
      <p:ext uri="{BB962C8B-B14F-4D97-AF65-F5344CB8AC3E}">
        <p14:creationId xmlns:p14="http://schemas.microsoft.com/office/powerpoint/2010/main" val="3900863588"/>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E157FAA4-944F-42D3-BF0D-22E820156E76}" type="slidenum">
              <a:rPr lang="en-US" altLang="en-US"/>
              <a:pPr/>
              <a:t>‹#›</a:t>
            </a:fld>
            <a:endParaRPr lang="en-US" altLang="en-US"/>
          </a:p>
        </p:txBody>
      </p:sp>
    </p:spTree>
    <p:extLst>
      <p:ext uri="{BB962C8B-B14F-4D97-AF65-F5344CB8AC3E}">
        <p14:creationId xmlns:p14="http://schemas.microsoft.com/office/powerpoint/2010/main" val="2255170027"/>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15"/>
          <p:cNvSpPr>
            <a:spLocks noGrp="1" noChangeArrowheads="1"/>
          </p:cNvSpPr>
          <p:nvPr>
            <p:ph type="sldNum" sz="quarter" idx="11"/>
          </p:nvPr>
        </p:nvSpPr>
        <p:spPr>
          <a:ln/>
        </p:spPr>
        <p:txBody>
          <a:bodyPr/>
          <a:lstStyle>
            <a:lvl1pPr>
              <a:defRPr/>
            </a:lvl1pPr>
          </a:lstStyle>
          <a:p>
            <a:fld id="{105A24F6-505E-48B2-B811-9A4042D4204E}" type="slidenum">
              <a:rPr lang="en-US" altLang="en-US"/>
              <a:pPr/>
              <a:t>‹#›</a:t>
            </a:fld>
            <a:endParaRPr lang="en-US" altLang="en-US"/>
          </a:p>
        </p:txBody>
      </p:sp>
    </p:spTree>
    <p:extLst>
      <p:ext uri="{BB962C8B-B14F-4D97-AF65-F5344CB8AC3E}">
        <p14:creationId xmlns:p14="http://schemas.microsoft.com/office/powerpoint/2010/main" val="445332787"/>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77DF1883-914A-40DC-8202-0BFE2FBFDD5A}" type="slidenum">
              <a:rPr lang="en-US" altLang="en-US"/>
              <a:pPr/>
              <a:t>‹#›</a:t>
            </a:fld>
            <a:endParaRPr lang="en-US" altLang="en-US"/>
          </a:p>
        </p:txBody>
      </p:sp>
    </p:spTree>
    <p:extLst>
      <p:ext uri="{BB962C8B-B14F-4D97-AF65-F5344CB8AC3E}">
        <p14:creationId xmlns:p14="http://schemas.microsoft.com/office/powerpoint/2010/main" val="298457884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15"/>
          <p:cNvSpPr>
            <a:spLocks noGrp="1" noChangeArrowheads="1"/>
          </p:cNvSpPr>
          <p:nvPr>
            <p:ph type="sldNum" sz="quarter" idx="11"/>
          </p:nvPr>
        </p:nvSpPr>
        <p:spPr>
          <a:ln/>
        </p:spPr>
        <p:txBody>
          <a:bodyPr/>
          <a:lstStyle>
            <a:lvl1pPr>
              <a:defRPr/>
            </a:lvl1pPr>
          </a:lstStyle>
          <a:p>
            <a:fld id="{DA82D47C-68A1-4D66-A8AA-E32CA96EA91D}" type="slidenum">
              <a:rPr lang="en-US" altLang="en-US"/>
              <a:pPr/>
              <a:t>‹#›</a:t>
            </a:fld>
            <a:endParaRPr lang="en-US" altLang="en-US"/>
          </a:p>
        </p:txBody>
      </p:sp>
    </p:spTree>
    <p:extLst>
      <p:ext uri="{BB962C8B-B14F-4D97-AF65-F5344CB8AC3E}">
        <p14:creationId xmlns:p14="http://schemas.microsoft.com/office/powerpoint/2010/main" val="40791553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74507F5-BCA4-4EEE-9CDD-678233A97679}" type="slidenum">
              <a:rPr lang="en-US" altLang="en-US"/>
              <a:pPr/>
              <a:t>‹#›</a:t>
            </a:fld>
            <a:endParaRPr lang="en-US" altLang="en-US"/>
          </a:p>
        </p:txBody>
      </p:sp>
    </p:spTree>
    <p:extLst>
      <p:ext uri="{BB962C8B-B14F-4D97-AF65-F5344CB8AC3E}">
        <p14:creationId xmlns:p14="http://schemas.microsoft.com/office/powerpoint/2010/main" val="415950285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B966FE85-8EB9-4316-BE2E-6F51065DB066}" type="slidenum">
              <a:rPr lang="en-US" altLang="en-US"/>
              <a:pPr/>
              <a:t>‹#›</a:t>
            </a:fld>
            <a:endParaRPr lang="en-US" altLang="en-US"/>
          </a:p>
        </p:txBody>
      </p:sp>
    </p:spTree>
    <p:extLst>
      <p:ext uri="{BB962C8B-B14F-4D97-AF65-F5344CB8AC3E}">
        <p14:creationId xmlns:p14="http://schemas.microsoft.com/office/powerpoint/2010/main" val="63481425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6B87C02-D2DE-428E-9FF3-9A6E3376009B}" type="slidenum">
              <a:rPr lang="en-US" altLang="en-US"/>
              <a:pPr/>
              <a:t>‹#›</a:t>
            </a:fld>
            <a:endParaRPr lang="en-US" altLang="en-US"/>
          </a:p>
        </p:txBody>
      </p:sp>
    </p:spTree>
    <p:extLst>
      <p:ext uri="{BB962C8B-B14F-4D97-AF65-F5344CB8AC3E}">
        <p14:creationId xmlns:p14="http://schemas.microsoft.com/office/powerpoint/2010/main" val="24496977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C427CBE2-9433-46F5-8E45-FC397C848F9E}" type="slidenum">
              <a:rPr lang="en-US" altLang="en-US"/>
              <a:pPr/>
              <a:t>‹#›</a:t>
            </a:fld>
            <a:endParaRPr lang="en-US" altLang="en-US"/>
          </a:p>
        </p:txBody>
      </p:sp>
    </p:spTree>
    <p:extLst>
      <p:ext uri="{BB962C8B-B14F-4D97-AF65-F5344CB8AC3E}">
        <p14:creationId xmlns:p14="http://schemas.microsoft.com/office/powerpoint/2010/main" val="13142507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E6A749-2169-428C-A92F-4E58C7A332F4}"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3564124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E8560FF0-785F-4499-A759-59E76EBDDEAC}" type="slidenum">
              <a:rPr lang="en-US" altLang="en-US"/>
              <a:pPr/>
              <a:t>‹#›</a:t>
            </a:fld>
            <a:endParaRPr lang="en-US" altLang="en-US"/>
          </a:p>
        </p:txBody>
      </p:sp>
    </p:spTree>
    <p:extLst>
      <p:ext uri="{BB962C8B-B14F-4D97-AF65-F5344CB8AC3E}">
        <p14:creationId xmlns:p14="http://schemas.microsoft.com/office/powerpoint/2010/main" val="3016556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6DA28A8E-D3AC-4F4C-9E4E-130F458A86D6}" type="slidenum">
              <a:rPr lang="en-US" altLang="en-US"/>
              <a:pPr/>
              <a:t>‹#›</a:t>
            </a:fld>
            <a:endParaRPr lang="en-US" altLang="en-US"/>
          </a:p>
        </p:txBody>
      </p:sp>
    </p:spTree>
    <p:extLst>
      <p:ext uri="{BB962C8B-B14F-4D97-AF65-F5344CB8AC3E}">
        <p14:creationId xmlns:p14="http://schemas.microsoft.com/office/powerpoint/2010/main" val="119721279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4F864848-ECF1-406C-B5A5-62F0ED26C355}" type="slidenum">
              <a:rPr lang="en-US" altLang="en-US"/>
              <a:pPr/>
              <a:t>‹#›</a:t>
            </a:fld>
            <a:endParaRPr lang="en-US" altLang="en-US"/>
          </a:p>
        </p:txBody>
      </p:sp>
    </p:spTree>
    <p:extLst>
      <p:ext uri="{BB962C8B-B14F-4D97-AF65-F5344CB8AC3E}">
        <p14:creationId xmlns:p14="http://schemas.microsoft.com/office/powerpoint/2010/main" val="128100741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C33FB5C-D8DF-4F21-9B9B-3F93AD3A3B18}" type="slidenum">
              <a:rPr lang="en-US" altLang="en-US"/>
              <a:pPr/>
              <a:t>‹#›</a:t>
            </a:fld>
            <a:endParaRPr lang="en-US" altLang="en-US"/>
          </a:p>
        </p:txBody>
      </p:sp>
    </p:spTree>
    <p:extLst>
      <p:ext uri="{BB962C8B-B14F-4D97-AF65-F5344CB8AC3E}">
        <p14:creationId xmlns:p14="http://schemas.microsoft.com/office/powerpoint/2010/main" val="1883521244"/>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69C3B6B7-2D27-4F96-9E89-30DD250022CF}" type="slidenum">
              <a:rPr lang="en-US" altLang="en-US"/>
              <a:pPr/>
              <a:t>‹#›</a:t>
            </a:fld>
            <a:endParaRPr lang="en-US" altLang="en-US"/>
          </a:p>
        </p:txBody>
      </p:sp>
    </p:spTree>
    <p:extLst>
      <p:ext uri="{BB962C8B-B14F-4D97-AF65-F5344CB8AC3E}">
        <p14:creationId xmlns:p14="http://schemas.microsoft.com/office/powerpoint/2010/main" val="2374316682"/>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A7B59B0-DAC4-4BBA-AE99-93076335B978}" type="slidenum">
              <a:rPr lang="en-US" altLang="en-US"/>
              <a:pPr/>
              <a:t>‹#›</a:t>
            </a:fld>
            <a:endParaRPr lang="en-US" altLang="en-US"/>
          </a:p>
        </p:txBody>
      </p:sp>
    </p:spTree>
    <p:extLst>
      <p:ext uri="{BB962C8B-B14F-4D97-AF65-F5344CB8AC3E}">
        <p14:creationId xmlns:p14="http://schemas.microsoft.com/office/powerpoint/2010/main" val="2017243465"/>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8CC36F0-60CE-4527-937F-54966492B275}" type="slidenum">
              <a:rPr lang="en-US" altLang="en-US"/>
              <a:pPr/>
              <a:t>‹#›</a:t>
            </a:fld>
            <a:endParaRPr lang="en-US" altLang="en-US"/>
          </a:p>
        </p:txBody>
      </p:sp>
    </p:spTree>
    <p:extLst>
      <p:ext uri="{BB962C8B-B14F-4D97-AF65-F5344CB8AC3E}">
        <p14:creationId xmlns:p14="http://schemas.microsoft.com/office/powerpoint/2010/main" val="386443354"/>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CFFA767-CAD8-4C67-8E44-7FB72210F61D}" type="slidenum">
              <a:rPr lang="en-US" altLang="en-US"/>
              <a:pPr/>
              <a:t>‹#›</a:t>
            </a:fld>
            <a:endParaRPr lang="en-US" altLang="en-US"/>
          </a:p>
        </p:txBody>
      </p:sp>
    </p:spTree>
    <p:extLst>
      <p:ext uri="{BB962C8B-B14F-4D97-AF65-F5344CB8AC3E}">
        <p14:creationId xmlns:p14="http://schemas.microsoft.com/office/powerpoint/2010/main" val="3742123145"/>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20A865BF-560B-45C3-99E3-B9EB9261B6E9}" type="slidenum">
              <a:rPr lang="en-US" altLang="en-US"/>
              <a:pPr/>
              <a:t>‹#›</a:t>
            </a:fld>
            <a:endParaRPr lang="en-US" altLang="en-US"/>
          </a:p>
        </p:txBody>
      </p:sp>
    </p:spTree>
    <p:extLst>
      <p:ext uri="{BB962C8B-B14F-4D97-AF65-F5344CB8AC3E}">
        <p14:creationId xmlns:p14="http://schemas.microsoft.com/office/powerpoint/2010/main" val="427712194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CDCBD496-0527-467D-9A41-5165CDB8E8C5}" type="slidenum">
              <a:rPr lang="en-US" altLang="en-US"/>
              <a:pPr/>
              <a:t>‹#›</a:t>
            </a:fld>
            <a:endParaRPr lang="en-US" altLang="en-US"/>
          </a:p>
        </p:txBody>
      </p:sp>
    </p:spTree>
    <p:extLst>
      <p:ext uri="{BB962C8B-B14F-4D97-AF65-F5344CB8AC3E}">
        <p14:creationId xmlns:p14="http://schemas.microsoft.com/office/powerpoint/2010/main" val="112371566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E6A749-2169-428C-A92F-4E58C7A332F4}"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15915694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9A48B6D3-3D6F-4D2B-8BA0-AACD4547C77F}" type="slidenum">
              <a:rPr lang="en-US" altLang="en-US"/>
              <a:pPr/>
              <a:t>‹#›</a:t>
            </a:fld>
            <a:endParaRPr lang="en-US" altLang="en-US"/>
          </a:p>
        </p:txBody>
      </p:sp>
    </p:spTree>
    <p:extLst>
      <p:ext uri="{BB962C8B-B14F-4D97-AF65-F5344CB8AC3E}">
        <p14:creationId xmlns:p14="http://schemas.microsoft.com/office/powerpoint/2010/main" val="3616552510"/>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5D9C38F1-9BAF-4FDD-AC71-C556D7CED997}" type="slidenum">
              <a:rPr lang="en-US" altLang="en-US"/>
              <a:pPr/>
              <a:t>‹#›</a:t>
            </a:fld>
            <a:endParaRPr lang="en-US" altLang="en-US"/>
          </a:p>
        </p:txBody>
      </p:sp>
    </p:spTree>
    <p:extLst>
      <p:ext uri="{BB962C8B-B14F-4D97-AF65-F5344CB8AC3E}">
        <p14:creationId xmlns:p14="http://schemas.microsoft.com/office/powerpoint/2010/main" val="306299463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C17D3B6F-ADE2-4197-8402-B154602D88D0}" type="slidenum">
              <a:rPr lang="en-US" altLang="en-US"/>
              <a:pPr/>
              <a:t>‹#›</a:t>
            </a:fld>
            <a:endParaRPr lang="en-US" altLang="en-US"/>
          </a:p>
        </p:txBody>
      </p:sp>
    </p:spTree>
    <p:extLst>
      <p:ext uri="{BB962C8B-B14F-4D97-AF65-F5344CB8AC3E}">
        <p14:creationId xmlns:p14="http://schemas.microsoft.com/office/powerpoint/2010/main" val="384886688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95EC6D62-04C0-43FC-96D7-F598AC09FB8A}" type="slidenum">
              <a:rPr lang="en-US" altLang="en-US"/>
              <a:pPr/>
              <a:t>‹#›</a:t>
            </a:fld>
            <a:endParaRPr lang="en-US" altLang="en-US"/>
          </a:p>
        </p:txBody>
      </p:sp>
    </p:spTree>
    <p:extLst>
      <p:ext uri="{BB962C8B-B14F-4D97-AF65-F5344CB8AC3E}">
        <p14:creationId xmlns:p14="http://schemas.microsoft.com/office/powerpoint/2010/main" val="2179464973"/>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109B044C-DC85-4A0B-87EA-BB0956E7B985}" type="slidenum">
              <a:rPr lang="en-US" altLang="en-US"/>
              <a:pPr/>
              <a:t>‹#›</a:t>
            </a:fld>
            <a:endParaRPr lang="en-US" altLang="en-US"/>
          </a:p>
        </p:txBody>
      </p:sp>
    </p:spTree>
    <p:extLst>
      <p:ext uri="{BB962C8B-B14F-4D97-AF65-F5344CB8AC3E}">
        <p14:creationId xmlns:p14="http://schemas.microsoft.com/office/powerpoint/2010/main" val="211051186"/>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0FC2B42-197E-4D35-8CA2-6539D7DAA6B8}" type="slidenum">
              <a:rPr lang="en-US" altLang="en-US"/>
              <a:pPr/>
              <a:t>‹#›</a:t>
            </a:fld>
            <a:endParaRPr lang="en-US" altLang="en-US"/>
          </a:p>
        </p:txBody>
      </p:sp>
    </p:spTree>
    <p:extLst>
      <p:ext uri="{BB962C8B-B14F-4D97-AF65-F5344CB8AC3E}">
        <p14:creationId xmlns:p14="http://schemas.microsoft.com/office/powerpoint/2010/main" val="2854615847"/>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4C1E115-0596-466E-9623-8B70601C8E69}" type="slidenum">
              <a:rPr lang="en-US" altLang="en-US"/>
              <a:pPr/>
              <a:t>‹#›</a:t>
            </a:fld>
            <a:endParaRPr lang="en-US" altLang="en-US"/>
          </a:p>
        </p:txBody>
      </p:sp>
    </p:spTree>
    <p:extLst>
      <p:ext uri="{BB962C8B-B14F-4D97-AF65-F5344CB8AC3E}">
        <p14:creationId xmlns:p14="http://schemas.microsoft.com/office/powerpoint/2010/main" val="150212388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D6A52013-8603-4760-A265-E5B2E9B4AD83}" type="slidenum">
              <a:rPr lang="en-US" altLang="en-US"/>
              <a:pPr/>
              <a:t>‹#›</a:t>
            </a:fld>
            <a:endParaRPr lang="en-US" altLang="en-US"/>
          </a:p>
        </p:txBody>
      </p:sp>
    </p:spTree>
    <p:extLst>
      <p:ext uri="{BB962C8B-B14F-4D97-AF65-F5344CB8AC3E}">
        <p14:creationId xmlns:p14="http://schemas.microsoft.com/office/powerpoint/2010/main" val="4195197002"/>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E1790EE8-4907-4376-97D9-42F5EF5B56FA}" type="slidenum">
              <a:rPr lang="en-US" altLang="en-US"/>
              <a:pPr/>
              <a:t>‹#›</a:t>
            </a:fld>
            <a:endParaRPr lang="en-US" altLang="en-US"/>
          </a:p>
        </p:txBody>
      </p:sp>
    </p:spTree>
    <p:extLst>
      <p:ext uri="{BB962C8B-B14F-4D97-AF65-F5344CB8AC3E}">
        <p14:creationId xmlns:p14="http://schemas.microsoft.com/office/powerpoint/2010/main" val="398851467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659770F4-A085-47D7-9922-3F39476A1854}" type="slidenum">
              <a:rPr lang="en-US" altLang="en-US"/>
              <a:pPr/>
              <a:t>‹#›</a:t>
            </a:fld>
            <a:endParaRPr lang="en-US" altLang="en-US"/>
          </a:p>
        </p:txBody>
      </p:sp>
    </p:spTree>
    <p:extLst>
      <p:ext uri="{BB962C8B-B14F-4D97-AF65-F5344CB8AC3E}">
        <p14:creationId xmlns:p14="http://schemas.microsoft.com/office/powerpoint/2010/main" val="404957041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E6A749-2169-428C-A92F-4E58C7A332F4}"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27209815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30A9D376-1167-4B53-80CB-FCCB65C4C146}" type="slidenum">
              <a:rPr lang="en-US" altLang="en-US"/>
              <a:pPr/>
              <a:t>‹#›</a:t>
            </a:fld>
            <a:endParaRPr lang="en-US" altLang="en-US"/>
          </a:p>
        </p:txBody>
      </p:sp>
    </p:spTree>
    <p:extLst>
      <p:ext uri="{BB962C8B-B14F-4D97-AF65-F5344CB8AC3E}">
        <p14:creationId xmlns:p14="http://schemas.microsoft.com/office/powerpoint/2010/main" val="142961538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B6FD688-EE54-49AC-AC25-581BC862A5EC}" type="slidenum">
              <a:rPr lang="en-US" altLang="en-US"/>
              <a:pPr/>
              <a:t>‹#›</a:t>
            </a:fld>
            <a:endParaRPr lang="en-US" altLang="en-US"/>
          </a:p>
        </p:txBody>
      </p:sp>
    </p:spTree>
    <p:extLst>
      <p:ext uri="{BB962C8B-B14F-4D97-AF65-F5344CB8AC3E}">
        <p14:creationId xmlns:p14="http://schemas.microsoft.com/office/powerpoint/2010/main" val="99350011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11E616C0-4D88-43F4-8EC3-FFD4F5FA99CB}" type="slidenum">
              <a:rPr lang="en-US" altLang="en-US"/>
              <a:pPr/>
              <a:t>‹#›</a:t>
            </a:fld>
            <a:endParaRPr lang="en-US" altLang="en-US"/>
          </a:p>
        </p:txBody>
      </p:sp>
    </p:spTree>
    <p:extLst>
      <p:ext uri="{BB962C8B-B14F-4D97-AF65-F5344CB8AC3E}">
        <p14:creationId xmlns:p14="http://schemas.microsoft.com/office/powerpoint/2010/main" val="3933813950"/>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6E14FEE4-FA44-4F79-9BE3-87432DF0286C}" type="slidenum">
              <a:rPr lang="en-US" altLang="en-US"/>
              <a:pPr/>
              <a:t>‹#›</a:t>
            </a:fld>
            <a:endParaRPr lang="en-US" altLang="en-US"/>
          </a:p>
        </p:txBody>
      </p:sp>
    </p:spTree>
    <p:extLst>
      <p:ext uri="{BB962C8B-B14F-4D97-AF65-F5344CB8AC3E}">
        <p14:creationId xmlns:p14="http://schemas.microsoft.com/office/powerpoint/2010/main" val="2093326927"/>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456C99BE-A707-4012-BC58-D123C4C43725}" type="slidenum">
              <a:rPr lang="en-US" altLang="en-US"/>
              <a:pPr/>
              <a:t>‹#›</a:t>
            </a:fld>
            <a:endParaRPr lang="en-US" altLang="en-US"/>
          </a:p>
        </p:txBody>
      </p:sp>
    </p:spTree>
    <p:extLst>
      <p:ext uri="{BB962C8B-B14F-4D97-AF65-F5344CB8AC3E}">
        <p14:creationId xmlns:p14="http://schemas.microsoft.com/office/powerpoint/2010/main" val="316990318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B9AF964-C9EF-4383-A634-CB287C5C7EED}" type="slidenum">
              <a:rPr lang="en-US" altLang="en-US"/>
              <a:pPr/>
              <a:t>‹#›</a:t>
            </a:fld>
            <a:endParaRPr lang="en-US" altLang="en-US"/>
          </a:p>
        </p:txBody>
      </p:sp>
    </p:spTree>
    <p:extLst>
      <p:ext uri="{BB962C8B-B14F-4D97-AF65-F5344CB8AC3E}">
        <p14:creationId xmlns:p14="http://schemas.microsoft.com/office/powerpoint/2010/main" val="2493493539"/>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53009886-EF06-471C-982B-6520B3183694}" type="slidenum">
              <a:rPr lang="en-US" altLang="en-US"/>
              <a:pPr/>
              <a:t>‹#›</a:t>
            </a:fld>
            <a:endParaRPr lang="en-US" altLang="en-US"/>
          </a:p>
        </p:txBody>
      </p:sp>
    </p:spTree>
    <p:extLst>
      <p:ext uri="{BB962C8B-B14F-4D97-AF65-F5344CB8AC3E}">
        <p14:creationId xmlns:p14="http://schemas.microsoft.com/office/powerpoint/2010/main" val="352231343"/>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CD4F4D3-B758-483E-9A2B-53BD199369E7}" type="slidenum">
              <a:rPr lang="en-US" altLang="en-US"/>
              <a:pPr/>
              <a:t>‹#›</a:t>
            </a:fld>
            <a:endParaRPr lang="en-US" altLang="en-US"/>
          </a:p>
        </p:txBody>
      </p:sp>
    </p:spTree>
    <p:extLst>
      <p:ext uri="{BB962C8B-B14F-4D97-AF65-F5344CB8AC3E}">
        <p14:creationId xmlns:p14="http://schemas.microsoft.com/office/powerpoint/2010/main" val="311362210"/>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A0BAA708-4E67-4B54-952A-961404D5C7C4}" type="slidenum">
              <a:rPr lang="en-US" altLang="en-US"/>
              <a:pPr/>
              <a:t>‹#›</a:t>
            </a:fld>
            <a:endParaRPr lang="en-US" altLang="en-US"/>
          </a:p>
        </p:txBody>
      </p:sp>
    </p:spTree>
    <p:extLst>
      <p:ext uri="{BB962C8B-B14F-4D97-AF65-F5344CB8AC3E}">
        <p14:creationId xmlns:p14="http://schemas.microsoft.com/office/powerpoint/2010/main" val="148434486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1AB399DA-CD9F-4999-B064-0BAB5A272BCC}" type="slidenum">
              <a:rPr lang="en-US" altLang="en-US"/>
              <a:pPr/>
              <a:t>‹#›</a:t>
            </a:fld>
            <a:endParaRPr lang="en-US" altLang="en-US"/>
          </a:p>
        </p:txBody>
      </p:sp>
    </p:spTree>
    <p:extLst>
      <p:ext uri="{BB962C8B-B14F-4D97-AF65-F5344CB8AC3E}">
        <p14:creationId xmlns:p14="http://schemas.microsoft.com/office/powerpoint/2010/main" val="334467029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E6A749-2169-428C-A92F-4E58C7A332F4}"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3BDE-5D11-47D6-933C-9D676A789DCC}" type="slidenum">
              <a:rPr lang="en-US" smtClean="0"/>
              <a:t>‹#›</a:t>
            </a:fld>
            <a:endParaRPr lang="en-US"/>
          </a:p>
        </p:txBody>
      </p:sp>
    </p:spTree>
    <p:extLst>
      <p:ext uri="{BB962C8B-B14F-4D97-AF65-F5344CB8AC3E}">
        <p14:creationId xmlns:p14="http://schemas.microsoft.com/office/powerpoint/2010/main" val="32701208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4128C0A4-2F7A-41F5-A712-1664200595FC}" type="slidenum">
              <a:rPr lang="en-US" altLang="en-US"/>
              <a:pPr/>
              <a:t>‹#›</a:t>
            </a:fld>
            <a:endParaRPr lang="en-US" altLang="en-US"/>
          </a:p>
        </p:txBody>
      </p:sp>
    </p:spTree>
    <p:extLst>
      <p:ext uri="{BB962C8B-B14F-4D97-AF65-F5344CB8AC3E}">
        <p14:creationId xmlns:p14="http://schemas.microsoft.com/office/powerpoint/2010/main" val="3752684045"/>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F234A603-21BB-43E0-97EB-760D8683FC9A}" type="slidenum">
              <a:rPr lang="en-US" altLang="en-US"/>
              <a:pPr/>
              <a:t>‹#›</a:t>
            </a:fld>
            <a:endParaRPr lang="en-US" altLang="en-US"/>
          </a:p>
        </p:txBody>
      </p:sp>
    </p:spTree>
    <p:extLst>
      <p:ext uri="{BB962C8B-B14F-4D97-AF65-F5344CB8AC3E}">
        <p14:creationId xmlns:p14="http://schemas.microsoft.com/office/powerpoint/2010/main" val="320946841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757124B1-9245-45EE-BC7C-2EE3C5108504}" type="slidenum">
              <a:rPr lang="en-US" altLang="en-US"/>
              <a:pPr/>
              <a:t>‹#›</a:t>
            </a:fld>
            <a:endParaRPr lang="en-US" altLang="en-US"/>
          </a:p>
        </p:txBody>
      </p:sp>
    </p:spTree>
    <p:extLst>
      <p:ext uri="{BB962C8B-B14F-4D97-AF65-F5344CB8AC3E}">
        <p14:creationId xmlns:p14="http://schemas.microsoft.com/office/powerpoint/2010/main" val="2017814196"/>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8" name="Rectangle 8"/>
          <p:cNvSpPr>
            <a:spLocks noGrp="1" noChangeArrowheads="1"/>
          </p:cNvSpPr>
          <p:nvPr>
            <p:ph type="sldNum" sz="quarter" idx="11"/>
          </p:nvPr>
        </p:nvSpPr>
        <p:spPr>
          <a:ln/>
        </p:spPr>
        <p:txBody>
          <a:bodyPr/>
          <a:lstStyle>
            <a:lvl1pPr>
              <a:defRPr/>
            </a:lvl1pPr>
          </a:lstStyle>
          <a:p>
            <a:fld id="{B06930FC-6054-435C-9048-E34D7C087FB8}" type="slidenum">
              <a:rPr lang="en-US" altLang="en-US"/>
              <a:pPr/>
              <a:t>‹#›</a:t>
            </a:fld>
            <a:endParaRPr lang="en-US" altLang="en-US"/>
          </a:p>
        </p:txBody>
      </p:sp>
    </p:spTree>
    <p:extLst>
      <p:ext uri="{BB962C8B-B14F-4D97-AF65-F5344CB8AC3E}">
        <p14:creationId xmlns:p14="http://schemas.microsoft.com/office/powerpoint/2010/main" val="82749866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4" name="Rectangle 8"/>
          <p:cNvSpPr>
            <a:spLocks noGrp="1" noChangeArrowheads="1"/>
          </p:cNvSpPr>
          <p:nvPr>
            <p:ph type="sldNum" sz="quarter" idx="11"/>
          </p:nvPr>
        </p:nvSpPr>
        <p:spPr>
          <a:ln/>
        </p:spPr>
        <p:txBody>
          <a:bodyPr/>
          <a:lstStyle>
            <a:lvl1pPr>
              <a:defRPr/>
            </a:lvl1pPr>
          </a:lstStyle>
          <a:p>
            <a:fld id="{EABC106A-910C-41A6-B9B8-89D5D5145EAA}" type="slidenum">
              <a:rPr lang="en-US" altLang="en-US"/>
              <a:pPr/>
              <a:t>‹#›</a:t>
            </a:fld>
            <a:endParaRPr lang="en-US" altLang="en-US"/>
          </a:p>
        </p:txBody>
      </p:sp>
    </p:spTree>
    <p:extLst>
      <p:ext uri="{BB962C8B-B14F-4D97-AF65-F5344CB8AC3E}">
        <p14:creationId xmlns:p14="http://schemas.microsoft.com/office/powerpoint/2010/main" val="202877350"/>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3" name="Rectangle 8"/>
          <p:cNvSpPr>
            <a:spLocks noGrp="1" noChangeArrowheads="1"/>
          </p:cNvSpPr>
          <p:nvPr>
            <p:ph type="sldNum" sz="quarter" idx="11"/>
          </p:nvPr>
        </p:nvSpPr>
        <p:spPr>
          <a:ln/>
        </p:spPr>
        <p:txBody>
          <a:bodyPr/>
          <a:lstStyle>
            <a:lvl1pPr>
              <a:defRPr/>
            </a:lvl1pPr>
          </a:lstStyle>
          <a:p>
            <a:fld id="{EE6B6619-78DA-4863-8A1E-3E45E7681016}" type="slidenum">
              <a:rPr lang="en-US" altLang="en-US"/>
              <a:pPr/>
              <a:t>‹#›</a:t>
            </a:fld>
            <a:endParaRPr lang="en-US" altLang="en-US"/>
          </a:p>
        </p:txBody>
      </p:sp>
    </p:spTree>
    <p:extLst>
      <p:ext uri="{BB962C8B-B14F-4D97-AF65-F5344CB8AC3E}">
        <p14:creationId xmlns:p14="http://schemas.microsoft.com/office/powerpoint/2010/main" val="811784064"/>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7911131-D511-45E9-94BE-D1D22FC2135E}" type="slidenum">
              <a:rPr lang="en-US" altLang="en-US"/>
              <a:pPr/>
              <a:t>‹#›</a:t>
            </a:fld>
            <a:endParaRPr lang="en-US" altLang="en-US"/>
          </a:p>
        </p:txBody>
      </p:sp>
    </p:spTree>
    <p:extLst>
      <p:ext uri="{BB962C8B-B14F-4D97-AF65-F5344CB8AC3E}">
        <p14:creationId xmlns:p14="http://schemas.microsoft.com/office/powerpoint/2010/main" val="261707922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6" name="Rectangle 8"/>
          <p:cNvSpPr>
            <a:spLocks noGrp="1" noChangeArrowheads="1"/>
          </p:cNvSpPr>
          <p:nvPr>
            <p:ph type="sldNum" sz="quarter" idx="11"/>
          </p:nvPr>
        </p:nvSpPr>
        <p:spPr>
          <a:ln/>
        </p:spPr>
        <p:txBody>
          <a:bodyPr/>
          <a:lstStyle>
            <a:lvl1pPr>
              <a:defRPr/>
            </a:lvl1pPr>
          </a:lstStyle>
          <a:p>
            <a:fld id="{011D98F2-D911-4776-AD71-23A6085A6155}" type="slidenum">
              <a:rPr lang="en-US" altLang="en-US"/>
              <a:pPr/>
              <a:t>‹#›</a:t>
            </a:fld>
            <a:endParaRPr lang="en-US" altLang="en-US"/>
          </a:p>
        </p:txBody>
      </p:sp>
    </p:spTree>
    <p:extLst>
      <p:ext uri="{BB962C8B-B14F-4D97-AF65-F5344CB8AC3E}">
        <p14:creationId xmlns:p14="http://schemas.microsoft.com/office/powerpoint/2010/main" val="59081087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B12BC15C-41EA-4C9B-8A7A-AFC9F6EE97ED}" type="slidenum">
              <a:rPr lang="en-US" altLang="en-US"/>
              <a:pPr/>
              <a:t>‹#›</a:t>
            </a:fld>
            <a:endParaRPr lang="en-US" altLang="en-US"/>
          </a:p>
        </p:txBody>
      </p:sp>
    </p:spTree>
    <p:extLst>
      <p:ext uri="{BB962C8B-B14F-4D97-AF65-F5344CB8AC3E}">
        <p14:creationId xmlns:p14="http://schemas.microsoft.com/office/powerpoint/2010/main" val="447392336"/>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pPr>
              <a:defRPr/>
            </a:pPr>
            <a:r>
              <a:rPr lang="en-US" altLang="en-US"/>
              <a:t>Copyright © Cengage Learning. All rights reserved</a:t>
            </a:r>
          </a:p>
        </p:txBody>
      </p:sp>
      <p:sp>
        <p:nvSpPr>
          <p:cNvPr id="5" name="Rectangle 8"/>
          <p:cNvSpPr>
            <a:spLocks noGrp="1" noChangeArrowheads="1"/>
          </p:cNvSpPr>
          <p:nvPr>
            <p:ph type="sldNum" sz="quarter" idx="11"/>
          </p:nvPr>
        </p:nvSpPr>
        <p:spPr>
          <a:ln/>
        </p:spPr>
        <p:txBody>
          <a:bodyPr/>
          <a:lstStyle>
            <a:lvl1pPr>
              <a:defRPr/>
            </a:lvl1pPr>
          </a:lstStyle>
          <a:p>
            <a:fld id="{9DEDEE52-F70F-4322-BC28-26A2DF8864DD}" type="slidenum">
              <a:rPr lang="en-US" altLang="en-US"/>
              <a:pPr/>
              <a:t>‹#›</a:t>
            </a:fld>
            <a:endParaRPr lang="en-US" altLang="en-US"/>
          </a:p>
        </p:txBody>
      </p:sp>
    </p:spTree>
    <p:extLst>
      <p:ext uri="{BB962C8B-B14F-4D97-AF65-F5344CB8AC3E}">
        <p14:creationId xmlns:p14="http://schemas.microsoft.com/office/powerpoint/2010/main" val="777899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6A749-2169-428C-A92F-4E58C7A332F4}" type="datetimeFigureOut">
              <a:rPr lang="en-US" smtClean="0"/>
              <a:t>3/15/2017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3BDE-5D11-47D6-933C-9D676A789DCC}" type="slidenum">
              <a:rPr lang="en-US" smtClean="0"/>
              <a:t>‹#›</a:t>
            </a:fld>
            <a:endParaRPr lang="en-US"/>
          </a:p>
        </p:txBody>
      </p:sp>
    </p:spTree>
    <p:extLst>
      <p:ext uri="{BB962C8B-B14F-4D97-AF65-F5344CB8AC3E}">
        <p14:creationId xmlns:p14="http://schemas.microsoft.com/office/powerpoint/2010/main" val="1867208290"/>
      </p:ext>
    </p:extLst>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99331"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922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4"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2.9</a:t>
            </a:r>
            <a:endParaRPr lang="en-US" altLang="en-US" sz="2200" b="1" baseline="0" smtClean="0">
              <a:latin typeface="Arial" pitchFamily="34" charset="0"/>
            </a:endParaRPr>
          </a:p>
        </p:txBody>
      </p:sp>
      <p:sp>
        <p:nvSpPr>
          <p:cNvPr id="99335"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Density</a:t>
            </a:r>
          </a:p>
        </p:txBody>
      </p:sp>
      <p:sp>
        <p:nvSpPr>
          <p:cNvPr id="269319"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69320"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4456C285-391D-474F-A463-D967483ADCEB}" type="slidenum">
              <a:rPr lang="en-US" altLang="en-US"/>
              <a:pPr/>
              <a:t>‹#›</a:t>
            </a:fld>
            <a:endParaRPr lang="en-US" altLang="en-US"/>
          </a:p>
        </p:txBody>
      </p:sp>
      <p:sp>
        <p:nvSpPr>
          <p:cNvPr id="99338"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9227"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41"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11619"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024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162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2.10</a:t>
            </a:r>
            <a:endParaRPr lang="en-US" altLang="en-US" sz="2200" b="1" baseline="0" smtClean="0">
              <a:latin typeface="Arial" pitchFamily="34" charset="0"/>
            </a:endParaRPr>
          </a:p>
        </p:txBody>
      </p:sp>
      <p:sp>
        <p:nvSpPr>
          <p:cNvPr id="11162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Temperature Scales</a:t>
            </a:r>
          </a:p>
        </p:txBody>
      </p:sp>
      <p:sp>
        <p:nvSpPr>
          <p:cNvPr id="27034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7034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89850AF9-7166-4BAE-978C-382121DE297A}" type="slidenum">
              <a:rPr lang="en-US" altLang="en-US"/>
              <a:pPr/>
              <a:t>‹#›</a:t>
            </a:fld>
            <a:endParaRPr lang="en-US" altLang="en-US"/>
          </a:p>
        </p:txBody>
      </p:sp>
      <p:sp>
        <p:nvSpPr>
          <p:cNvPr id="111626"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10251"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162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23907"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126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10"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2.11</a:t>
            </a:r>
            <a:endParaRPr lang="en-US" altLang="en-US" sz="2200" b="1" baseline="0" smtClean="0">
              <a:latin typeface="Arial" pitchFamily="34" charset="0"/>
            </a:endParaRPr>
          </a:p>
        </p:txBody>
      </p:sp>
      <p:sp>
        <p:nvSpPr>
          <p:cNvPr id="123911"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Heat Energy and Specific Heat </a:t>
            </a:r>
          </a:p>
        </p:txBody>
      </p:sp>
      <p:sp>
        <p:nvSpPr>
          <p:cNvPr id="271367"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71368"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384F16FD-AF48-496E-9AF8-A96677B9C36A}" type="slidenum">
              <a:rPr lang="en-US" altLang="en-US"/>
              <a:pPr/>
              <a:t>‹#›</a:t>
            </a:fld>
            <a:endParaRPr lang="en-US" altLang="en-US"/>
          </a:p>
        </p:txBody>
      </p:sp>
      <p:sp>
        <p:nvSpPr>
          <p:cNvPr id="123914"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11275"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08" r:id="rId1"/>
    <p:sldLayoutId id="2147484709" r:id="rId2"/>
    <p:sldLayoutId id="2147484710" r:id="rId3"/>
    <p:sldLayoutId id="2147484711" r:id="rId4"/>
    <p:sldLayoutId id="2147484712" r:id="rId5"/>
    <p:sldLayoutId id="2147484713" r:id="rId6"/>
    <p:sldLayoutId id="2147484714" r:id="rId7"/>
    <p:sldLayoutId id="2147484715" r:id="rId8"/>
    <p:sldLayoutId id="2147484716" r:id="rId9"/>
    <p:sldLayoutId id="2147484717" r:id="rId10"/>
    <p:sldLayoutId id="2147484718"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619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36195" name="Rectangle 16"/>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2292" name="Rectangle 3"/>
          <p:cNvSpPr>
            <a:spLocks noGrp="1" noChangeArrowheads="1"/>
          </p:cNvSpPr>
          <p:nvPr>
            <p:ph type="body" idx="1"/>
          </p:nvPr>
        </p:nvSpPr>
        <p:spPr bwMode="auto">
          <a:xfrm>
            <a:off x="457200" y="11430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6197" name="Text Box 6"/>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Chapter 2</a:t>
            </a:r>
            <a:endParaRPr lang="en-US" altLang="en-US" sz="2200" b="1" baseline="0" smtClean="0">
              <a:latin typeface="Arial" pitchFamily="34" charset="0"/>
            </a:endParaRPr>
          </a:p>
        </p:txBody>
      </p:sp>
      <p:sp>
        <p:nvSpPr>
          <p:cNvPr id="136198" name="Text Box 7"/>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Table of Contents</a:t>
            </a:r>
          </a:p>
        </p:txBody>
      </p:sp>
      <p:sp>
        <p:nvSpPr>
          <p:cNvPr id="119817" name="Rectangle 9"/>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119818" name="Rectangle 10"/>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80A84BC4-6DA8-421E-9C5E-D3ED0237BF7A}" type="slidenum">
              <a:rPr lang="en-US" altLang="en-US"/>
              <a:pPr/>
              <a:t>‹#›</a:t>
            </a:fld>
            <a:endParaRPr lang="en-US" altLang="en-US"/>
          </a:p>
        </p:txBody>
      </p:sp>
      <p:sp>
        <p:nvSpPr>
          <p:cNvPr id="136201" name="Rectangle 17"/>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12298" name="Line 18"/>
          <p:cNvSpPr>
            <a:spLocks noChangeShapeType="1"/>
          </p:cNvSpPr>
          <p:nvPr userDrawn="1"/>
        </p:nvSpPr>
        <p:spPr bwMode="auto">
          <a:xfrm>
            <a:off x="304800" y="0"/>
            <a:ext cx="23622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Arc 19"/>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6204"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7938" y="6553200"/>
            <a:ext cx="9144001"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027" name="Rectangle 1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028" name="Rectangle 2"/>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Line 9"/>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Arc 11"/>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 name="Text Box 1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Measurement Systems </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B80DAC17-70BE-4E9F-9A29-80B64C81D702}" type="slidenum">
              <a:rPr lang="en-US" altLang="en-US"/>
              <a:pPr/>
              <a:t>‹#›</a:t>
            </a:fld>
            <a:endParaRPr lang="en-US" altLang="en-US"/>
          </a:p>
        </p:txBody>
      </p:sp>
      <p:sp>
        <p:nvSpPr>
          <p:cNvPr id="1035" name="Text Box 30"/>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2.1</a:t>
            </a:r>
            <a:endParaRPr lang="en-US" altLang="en-US" sz="2200" b="1" baseline="0" smtClean="0">
              <a:latin typeface="Arial" pitchFamily="34" charset="0"/>
            </a:endParaRPr>
          </a:p>
        </p:txBody>
      </p:sp>
      <p:sp>
        <p:nvSpPr>
          <p:cNvPr id="1036" name="Rectangle 2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1037" name="Rectangle 17"/>
          <p:cNvSpPr>
            <a:spLocks noChangeArrowheads="1"/>
          </p:cNvSpPr>
          <p:nvPr userDrawn="1"/>
        </p:nvSpPr>
        <p:spPr bwMode="auto">
          <a:xfrm>
            <a:off x="4763"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73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13315" name="Rectangle 39"/>
          <p:cNvSpPr>
            <a:spLocks noChangeArrowheads="1"/>
          </p:cNvSpPr>
          <p:nvPr userDrawn="1"/>
        </p:nvSpPr>
        <p:spPr bwMode="auto">
          <a:xfrm>
            <a:off x="0" y="442913"/>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2052"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3"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2.2</a:t>
            </a:r>
            <a:endParaRPr lang="en-US" altLang="en-US" sz="2200" b="1" baseline="0" smtClean="0">
              <a:latin typeface="Arial" pitchFamily="34" charset="0"/>
            </a:endParaRPr>
          </a:p>
        </p:txBody>
      </p:sp>
      <p:sp>
        <p:nvSpPr>
          <p:cNvPr id="13319"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Metric System Units </a:t>
            </a:r>
          </a:p>
        </p:txBody>
      </p:sp>
      <p:sp>
        <p:nvSpPr>
          <p:cNvPr id="109578" name="Rectangle 10"/>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109579" name="Rectangle 11"/>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4143D952-94CF-451D-8660-94B8365299B4}" type="slidenum">
              <a:rPr lang="en-US" altLang="en-US"/>
              <a:pPr/>
              <a:t>‹#›</a:t>
            </a:fld>
            <a:endParaRPr lang="en-US" altLang="en-US"/>
          </a:p>
        </p:txBody>
      </p:sp>
      <p:sp>
        <p:nvSpPr>
          <p:cNvPr id="2058" name="Arc 40"/>
          <p:cNvSpPr>
            <a:spLocks/>
          </p:cNvSpPr>
          <p:nvPr userDrawn="1"/>
        </p:nvSpPr>
        <p:spPr bwMode="auto">
          <a:xfrm>
            <a:off x="2590800" y="-1588"/>
            <a:ext cx="533400" cy="444501"/>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9" name="Line 41"/>
          <p:cNvSpPr>
            <a:spLocks noChangeShapeType="1"/>
          </p:cNvSpPr>
          <p:nvPr userDrawn="1"/>
        </p:nvSpPr>
        <p:spPr bwMode="auto">
          <a:xfrm>
            <a:off x="381000" y="-1588"/>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Rectangle 42"/>
          <p:cNvSpPr>
            <a:spLocks noChangeArrowheads="1"/>
          </p:cNvSpPr>
          <p:nvPr userDrawn="1"/>
        </p:nvSpPr>
        <p:spPr bwMode="auto">
          <a:xfrm>
            <a:off x="12700" y="-1588"/>
            <a:ext cx="457200" cy="457201"/>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1332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25603" name="Rectangle 33"/>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25604" name="Rectangle 3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3077"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8"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7"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2.3</a:t>
            </a:r>
            <a:endParaRPr lang="en-US" altLang="en-US" sz="2200" b="1" baseline="0" smtClean="0">
              <a:latin typeface="Arial" pitchFamily="34" charset="0"/>
            </a:endParaRPr>
          </a:p>
        </p:txBody>
      </p:sp>
      <p:sp>
        <p:nvSpPr>
          <p:cNvPr id="25608"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Exact and Inexact Numbers </a:t>
            </a:r>
          </a:p>
        </p:txBody>
      </p:sp>
      <p:sp>
        <p:nvSpPr>
          <p:cNvPr id="110608" name="Rectangle 16"/>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110609" name="Rectangle 17"/>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5C4843B-B6FA-4832-9A00-534390E3CB98}" type="slidenum">
              <a:rPr lang="en-US" altLang="en-US"/>
              <a:pPr/>
              <a:t>‹#›</a:t>
            </a:fld>
            <a:endParaRPr lang="en-US" altLang="en-US"/>
          </a:p>
        </p:txBody>
      </p:sp>
      <p:sp>
        <p:nvSpPr>
          <p:cNvPr id="3083" name="Line 34"/>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84" name="Arc 35"/>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37891" name="Rectangle 17"/>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4100"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1"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4" name="Text Box 8"/>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2.4</a:t>
            </a:r>
            <a:endParaRPr lang="en-US" altLang="en-US" sz="2200" b="1" baseline="0" smtClean="0">
              <a:latin typeface="Arial" pitchFamily="34" charset="0"/>
            </a:endParaRPr>
          </a:p>
        </p:txBody>
      </p:sp>
      <p:sp>
        <p:nvSpPr>
          <p:cNvPr id="37895" name="Text Box 9"/>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Uncertainty in Measurement and Significant Figures </a:t>
            </a:r>
          </a:p>
        </p:txBody>
      </p:sp>
      <p:sp>
        <p:nvSpPr>
          <p:cNvPr id="111630" name="Rectangle 14"/>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111631" name="Rectangle 15"/>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A541C0F9-BDBD-4931-B924-708B2D3C0F25}" type="slidenum">
              <a:rPr lang="en-US" altLang="en-US"/>
              <a:pPr/>
              <a:t>‹#›</a:t>
            </a:fld>
            <a:endParaRPr lang="en-US" altLang="en-US"/>
          </a:p>
        </p:txBody>
      </p:sp>
      <p:sp>
        <p:nvSpPr>
          <p:cNvPr id="37898" name="Rectangle 22"/>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4107" name="Line 23"/>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8" name="Arc 24"/>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01"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50179"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5124"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5"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2"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2.5</a:t>
            </a:r>
            <a:endParaRPr lang="en-US" altLang="en-US" sz="2200" b="1" baseline="0" smtClean="0">
              <a:latin typeface="Arial" pitchFamily="34" charset="0"/>
            </a:endParaRPr>
          </a:p>
        </p:txBody>
      </p:sp>
      <p:sp>
        <p:nvSpPr>
          <p:cNvPr id="50183"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Significant Figures and Mathematical Operations</a:t>
            </a:r>
          </a:p>
        </p:txBody>
      </p:sp>
      <p:sp>
        <p:nvSpPr>
          <p:cNvPr id="265223"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65224"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3D22C37-2222-4A2E-9123-DECE801DC7E4}" type="slidenum">
              <a:rPr lang="en-US" altLang="en-US"/>
              <a:pPr/>
              <a:t>‹#›</a:t>
            </a:fld>
            <a:endParaRPr lang="en-US" altLang="en-US"/>
          </a:p>
        </p:txBody>
      </p:sp>
      <p:sp>
        <p:nvSpPr>
          <p:cNvPr id="50186"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5131"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9"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62467"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6148"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9"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2470"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2.6</a:t>
            </a:r>
            <a:endParaRPr lang="en-US" altLang="en-US" sz="2200" b="1" baseline="0" smtClean="0">
              <a:latin typeface="Arial" pitchFamily="34" charset="0"/>
            </a:endParaRPr>
          </a:p>
        </p:txBody>
      </p:sp>
      <p:sp>
        <p:nvSpPr>
          <p:cNvPr id="62471"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Scientific Notation</a:t>
            </a:r>
          </a:p>
        </p:txBody>
      </p:sp>
      <p:sp>
        <p:nvSpPr>
          <p:cNvPr id="266247"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66248"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9D5A36C6-FEE3-49B3-B7FC-E7B582AE0A83}" type="slidenum">
              <a:rPr lang="en-US" altLang="en-US"/>
              <a:pPr/>
              <a:t>‹#›</a:t>
            </a:fld>
            <a:endParaRPr lang="en-US" altLang="en-US"/>
          </a:p>
        </p:txBody>
      </p:sp>
      <p:sp>
        <p:nvSpPr>
          <p:cNvPr id="62474"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6155"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6"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77"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74755"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7172"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3"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4758"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2.7</a:t>
            </a:r>
            <a:endParaRPr lang="en-US" altLang="en-US" sz="2200" b="1" baseline="0" smtClean="0">
              <a:latin typeface="Arial" pitchFamily="34" charset="0"/>
            </a:endParaRPr>
          </a:p>
        </p:txBody>
      </p:sp>
      <p:sp>
        <p:nvSpPr>
          <p:cNvPr id="74759"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Conversion Factors </a:t>
            </a:r>
          </a:p>
        </p:txBody>
      </p:sp>
      <p:sp>
        <p:nvSpPr>
          <p:cNvPr id="267271"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67272"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1C56646C-2965-4EB7-B3B9-09B83F73B195}" type="slidenum">
              <a:rPr lang="en-US" altLang="en-US"/>
              <a:pPr/>
              <a:t>‹#›</a:t>
            </a:fld>
            <a:endParaRPr lang="en-US" altLang="en-US"/>
          </a:p>
        </p:txBody>
      </p:sp>
      <p:sp>
        <p:nvSpPr>
          <p:cNvPr id="74762"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7179"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765"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10"/>
          <p:cNvSpPr>
            <a:spLocks noChangeArrowheads="1"/>
          </p:cNvSpPr>
          <p:nvPr userDrawn="1"/>
        </p:nvSpPr>
        <p:spPr bwMode="auto">
          <a:xfrm>
            <a:off x="-12700" y="6553200"/>
            <a:ext cx="9144000" cy="304800"/>
          </a:xfrm>
          <a:prstGeom prst="rect">
            <a:avLst/>
          </a:prstGeom>
          <a:solidFill>
            <a:srgbClr val="D92440"/>
          </a:solidFill>
          <a:ln w="9525">
            <a:solidFill>
              <a:schemeClr val="tx1"/>
            </a:solidFill>
            <a:round/>
            <a:headEnd/>
            <a:tailEnd/>
          </a:ln>
        </p:spPr>
        <p:txBody>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87043" name="Rectangle 2"/>
          <p:cNvSpPr>
            <a:spLocks noChangeArrowheads="1"/>
          </p:cNvSpPr>
          <p:nvPr userDrawn="1"/>
        </p:nvSpPr>
        <p:spPr bwMode="auto">
          <a:xfrm>
            <a:off x="0" y="444500"/>
            <a:ext cx="9144000" cy="533400"/>
          </a:xfrm>
          <a:prstGeom prst="rect">
            <a:avLst/>
          </a:prstGeom>
          <a:solidFill>
            <a:srgbClr val="476FAC"/>
          </a:solidFill>
          <a:ln w="9525">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endParaRPr lang="en-US" altLang="en-US" smtClean="0"/>
          </a:p>
        </p:txBody>
      </p:sp>
      <p:sp>
        <p:nvSpPr>
          <p:cNvPr id="8196" name="Rectangle 3"/>
          <p:cNvSpPr>
            <a:spLocks noGrp="1" noChangeArrowheads="1"/>
          </p:cNvSpPr>
          <p:nvPr>
            <p:ph type="title"/>
          </p:nvPr>
        </p:nvSpPr>
        <p:spPr bwMode="auto">
          <a:xfrm>
            <a:off x="457200" y="1143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7" name="Rectangle 4"/>
          <p:cNvSpPr>
            <a:spLocks noGrp="1" noChangeArrowheads="1"/>
          </p:cNvSpPr>
          <p:nvPr>
            <p:ph type="body" idx="1"/>
          </p:nvPr>
        </p:nvSpPr>
        <p:spPr bwMode="auto">
          <a:xfrm>
            <a:off x="457200" y="1752600"/>
            <a:ext cx="8229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7046" name="Text Box 5"/>
          <p:cNvSpPr txBox="1">
            <a:spLocks noChangeArrowheads="1"/>
          </p:cNvSpPr>
          <p:nvPr userDrawn="1"/>
        </p:nvSpPr>
        <p:spPr bwMode="auto">
          <a:xfrm>
            <a:off x="457200" y="30163"/>
            <a:ext cx="26066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sz="2200" b="1" baseline="0" smtClean="0">
                <a:solidFill>
                  <a:srgbClr val="D6000E"/>
                </a:solidFill>
                <a:latin typeface="Arial" pitchFamily="34" charset="0"/>
              </a:rPr>
              <a:t>Section 2.8</a:t>
            </a:r>
            <a:endParaRPr lang="en-US" altLang="en-US" sz="2200" b="1" baseline="0" smtClean="0">
              <a:latin typeface="Arial" pitchFamily="34" charset="0"/>
            </a:endParaRPr>
          </a:p>
        </p:txBody>
      </p:sp>
      <p:sp>
        <p:nvSpPr>
          <p:cNvPr id="87047" name="Text Box 6"/>
          <p:cNvSpPr txBox="1">
            <a:spLocks noChangeArrowheads="1"/>
          </p:cNvSpPr>
          <p:nvPr userDrawn="1"/>
        </p:nvSpPr>
        <p:spPr bwMode="auto">
          <a:xfrm>
            <a:off x="457200" y="533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defRPr/>
            </a:pPr>
            <a:r>
              <a:rPr lang="en-US" altLang="en-US" b="1" baseline="0" smtClean="0">
                <a:solidFill>
                  <a:schemeClr val="bg1"/>
                </a:solidFill>
                <a:latin typeface="Arial" pitchFamily="34" charset="0"/>
              </a:rPr>
              <a:t>Dimensional Analysis </a:t>
            </a:r>
          </a:p>
        </p:txBody>
      </p:sp>
      <p:sp>
        <p:nvSpPr>
          <p:cNvPr id="268295" name="Rectangle 7"/>
          <p:cNvSpPr>
            <a:spLocks noGrp="1" noChangeArrowheads="1"/>
          </p:cNvSpPr>
          <p:nvPr>
            <p:ph type="ftr" sz="quarter" idx="3"/>
          </p:nvPr>
        </p:nvSpPr>
        <p:spPr bwMode="auto">
          <a:xfrm>
            <a:off x="87313" y="6618288"/>
            <a:ext cx="5867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a:latin typeface="Arial" pitchFamily="34" charset="0"/>
              </a:defRPr>
            </a:lvl1pPr>
          </a:lstStyle>
          <a:p>
            <a:pPr>
              <a:defRPr/>
            </a:pPr>
            <a:r>
              <a:rPr lang="en-US" altLang="en-US"/>
              <a:t>Copyright © Cengage Learning. All rights reserved</a:t>
            </a:r>
          </a:p>
        </p:txBody>
      </p:sp>
      <p:sp>
        <p:nvSpPr>
          <p:cNvPr id="268296" name="Rectangle 8"/>
          <p:cNvSpPr>
            <a:spLocks noGrp="1" noChangeArrowheads="1"/>
          </p:cNvSpPr>
          <p:nvPr>
            <p:ph type="sldNum" sz="quarter" idx="4"/>
          </p:nvPr>
        </p:nvSpPr>
        <p:spPr bwMode="auto">
          <a:xfrm>
            <a:off x="6629400" y="66294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latin typeface="Arial" panose="020B0604020202020204" pitchFamily="34" charset="0"/>
              </a:defRPr>
            </a:lvl1pPr>
          </a:lstStyle>
          <a:p>
            <a:fld id="{7BB7BD47-026D-41D0-8EDF-62DF7427E57C}" type="slidenum">
              <a:rPr lang="en-US" altLang="en-US"/>
              <a:pPr/>
              <a:t>‹#›</a:t>
            </a:fld>
            <a:endParaRPr lang="en-US" altLang="en-US"/>
          </a:p>
        </p:txBody>
      </p:sp>
      <p:sp>
        <p:nvSpPr>
          <p:cNvPr id="87050" name="Rectangle 10"/>
          <p:cNvSpPr>
            <a:spLocks noChangeArrowheads="1"/>
          </p:cNvSpPr>
          <p:nvPr userDrawn="1"/>
        </p:nvSpPr>
        <p:spPr bwMode="auto">
          <a:xfrm>
            <a:off x="12700" y="0"/>
            <a:ext cx="457200" cy="457200"/>
          </a:xfrm>
          <a:prstGeom prst="rect">
            <a:avLst/>
          </a:prstGeom>
          <a:solidFill>
            <a:srgbClr val="48A459"/>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
        <p:nvSpPr>
          <p:cNvPr id="8203" name="Line 11"/>
          <p:cNvSpPr>
            <a:spLocks noChangeShapeType="1"/>
          </p:cNvSpPr>
          <p:nvPr userDrawn="1"/>
        </p:nvSpPr>
        <p:spPr bwMode="auto">
          <a:xfrm>
            <a:off x="381000" y="0"/>
            <a:ext cx="2209800" cy="0"/>
          </a:xfrm>
          <a:prstGeom prst="line">
            <a:avLst/>
          </a:prstGeom>
          <a:noFill/>
          <a:ln w="25400">
            <a:solidFill>
              <a:srgbClr val="476F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4" name="Arc 12"/>
          <p:cNvSpPr>
            <a:spLocks/>
          </p:cNvSpPr>
          <p:nvPr userDrawn="1"/>
        </p:nvSpPr>
        <p:spPr bwMode="auto">
          <a:xfrm>
            <a:off x="2590800" y="0"/>
            <a:ext cx="533400" cy="4445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476FA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53" name="Rectangle 17"/>
          <p:cNvSpPr>
            <a:spLocks noChangeArrowheads="1"/>
          </p:cNvSpPr>
          <p:nvPr userDrawn="1"/>
        </p:nvSpPr>
        <p:spPr bwMode="auto">
          <a:xfrm>
            <a:off x="0" y="0"/>
            <a:ext cx="457200" cy="457200"/>
          </a:xfrm>
          <a:prstGeom prst="rect">
            <a:avLst/>
          </a:prstGeom>
          <a:solidFill>
            <a:srgbClr val="F06326"/>
          </a:solidFill>
          <a:ln w="25400">
            <a:solidFill>
              <a:srgbClr val="476FAC"/>
            </a:solidFill>
            <a:miter lim="800000"/>
            <a:headEnd/>
            <a:tailEnd/>
          </a:ln>
        </p:spPr>
        <p:txBody>
          <a:bodyPr wrap="none" anchor="ctr"/>
          <a:lstStyle>
            <a:lvl1pPr>
              <a:defRPr sz="2400" baseline="30000">
                <a:solidFill>
                  <a:schemeClr val="tx1"/>
                </a:solidFill>
                <a:latin typeface="Times" charset="0"/>
                <a:ea typeface="ＭＳ Ｐゴシック" pitchFamily="34" charset="-128"/>
              </a:defRPr>
            </a:lvl1pPr>
            <a:lvl2pPr marL="742950" indent="-285750">
              <a:defRPr sz="2400" baseline="30000">
                <a:solidFill>
                  <a:schemeClr val="tx1"/>
                </a:solidFill>
                <a:latin typeface="Times" charset="0"/>
                <a:ea typeface="ＭＳ Ｐゴシック" pitchFamily="34" charset="-128"/>
              </a:defRPr>
            </a:lvl2pPr>
            <a:lvl3pPr marL="1143000" indent="-228600">
              <a:defRPr sz="2400" baseline="30000">
                <a:solidFill>
                  <a:schemeClr val="tx1"/>
                </a:solidFill>
                <a:latin typeface="Times" charset="0"/>
                <a:ea typeface="ＭＳ Ｐゴシック" pitchFamily="34" charset="-128"/>
              </a:defRPr>
            </a:lvl3pPr>
            <a:lvl4pPr marL="1600200" indent="-228600">
              <a:defRPr sz="2400" baseline="30000">
                <a:solidFill>
                  <a:schemeClr val="tx1"/>
                </a:solidFill>
                <a:latin typeface="Times" charset="0"/>
                <a:ea typeface="ＭＳ Ｐゴシック" pitchFamily="34" charset="-128"/>
              </a:defRPr>
            </a:lvl4pPr>
            <a:lvl5pPr marL="2057400" indent="-228600">
              <a:defRPr sz="2400" baseline="30000">
                <a:solidFill>
                  <a:schemeClr val="tx1"/>
                </a:solidFill>
                <a:latin typeface="Times" charset="0"/>
                <a:ea typeface="ＭＳ Ｐゴシック" pitchFamily="34" charset="-128"/>
              </a:defRPr>
            </a:lvl5pPr>
            <a:lvl6pPr marL="25146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6pPr>
            <a:lvl7pPr marL="29718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7pPr>
            <a:lvl8pPr marL="34290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8pPr>
            <a:lvl9pPr marL="3886200" indent="-228600" eaLnBrk="0" fontAlgn="base" hangingPunct="0">
              <a:spcBef>
                <a:spcPct val="0"/>
              </a:spcBef>
              <a:spcAft>
                <a:spcPct val="0"/>
              </a:spcAft>
              <a:defRPr sz="2400" baseline="30000">
                <a:solidFill>
                  <a:schemeClr val="tx1"/>
                </a:solidFill>
                <a:latin typeface="Times" charset="0"/>
                <a:ea typeface="ＭＳ Ｐゴシック" pitchFamily="34" charset="-128"/>
              </a:defRPr>
            </a:lvl9pPr>
          </a:lstStyle>
          <a:p>
            <a:pPr algn="ctr">
              <a:defRPr/>
            </a:pPr>
            <a:endParaRPr lang="en-US" altLang="en-US" smtClean="0"/>
          </a:p>
        </p:txBody>
      </p:sp>
    </p:spTree>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5.xml"/><Relationship Id="rId7" Type="http://schemas.openxmlformats.org/officeDocument/2006/relationships/slide" Target="slide26.xml"/><Relationship Id="rId12" Type="http://schemas.openxmlformats.org/officeDocument/2006/relationships/slide" Target="slide50.xml"/><Relationship Id="rId2" Type="http://schemas.openxmlformats.org/officeDocument/2006/relationships/notesSlide" Target="../notesSlides/notesSlide1.xml"/><Relationship Id="rId1" Type="http://schemas.openxmlformats.org/officeDocument/2006/relationships/slideLayout" Target="../slideLayouts/slideLayout134.xml"/><Relationship Id="rId6" Type="http://schemas.openxmlformats.org/officeDocument/2006/relationships/slide" Target="slide18.xml"/><Relationship Id="rId11" Type="http://schemas.openxmlformats.org/officeDocument/2006/relationships/slide" Target="slide47.xml"/><Relationship Id="rId5" Type="http://schemas.openxmlformats.org/officeDocument/2006/relationships/slide" Target="slide16.xml"/><Relationship Id="rId10" Type="http://schemas.openxmlformats.org/officeDocument/2006/relationships/slide" Target="slide39.xml"/><Relationship Id="rId4" Type="http://schemas.openxmlformats.org/officeDocument/2006/relationships/slide" Target="slide7.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6.xml"/><Relationship Id="rId7" Type="http://schemas.openxmlformats.org/officeDocument/2006/relationships/image" Target="../media/image9.png"/><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7.xml"/><Relationship Id="rId7" Type="http://schemas.openxmlformats.org/officeDocument/2006/relationships/image" Target="../media/image9.png"/><Relationship Id="rId2" Type="http://schemas.openxmlformats.org/officeDocument/2006/relationships/slideLayout" Target="../slideLayouts/slideLayout5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9.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0.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39.xml"/><Relationship Id="rId7" Type="http://schemas.openxmlformats.org/officeDocument/2006/relationships/image" Target="../media/image15.emf"/><Relationship Id="rId2" Type="http://schemas.openxmlformats.org/officeDocument/2006/relationships/slideLayout" Target="../slideLayouts/slideLayout90.xml"/><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2.emf"/><Relationship Id="rId3" Type="http://schemas.openxmlformats.org/officeDocument/2006/relationships/notesSlide" Target="../notesSlides/notesSlide40.xml"/><Relationship Id="rId7" Type="http://schemas.openxmlformats.org/officeDocument/2006/relationships/image" Target="../media/image19.emf"/><Relationship Id="rId12" Type="http://schemas.openxmlformats.org/officeDocument/2006/relationships/oleObject" Target="../embeddings/oleObject15.bin"/><Relationship Id="rId2" Type="http://schemas.openxmlformats.org/officeDocument/2006/relationships/slideLayout" Target="../slideLayouts/slideLayout90.xml"/><Relationship Id="rId1" Type="http://schemas.openxmlformats.org/officeDocument/2006/relationships/vmlDrawing" Target="../drawings/vmlDrawing6.vml"/><Relationship Id="rId6" Type="http://schemas.openxmlformats.org/officeDocument/2006/relationships/oleObject" Target="../embeddings/oleObject12.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0.e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41.xml"/><Relationship Id="rId7" Type="http://schemas.openxmlformats.org/officeDocument/2006/relationships/image" Target="../media/image24.emf"/><Relationship Id="rId2" Type="http://schemas.openxmlformats.org/officeDocument/2006/relationships/slideLayout" Target="../slideLayouts/slideLayout90.xml"/><Relationship Id="rId1" Type="http://schemas.openxmlformats.org/officeDocument/2006/relationships/vmlDrawing" Target="../drawings/vmlDrawing7.vml"/><Relationship Id="rId6" Type="http://schemas.openxmlformats.org/officeDocument/2006/relationships/oleObject" Target="../embeddings/oleObject17.bin"/><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1.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44.xml"/><Relationship Id="rId7" Type="http://schemas.openxmlformats.org/officeDocument/2006/relationships/image" Target="../media/image29.emf"/><Relationship Id="rId2" Type="http://schemas.openxmlformats.org/officeDocument/2006/relationships/slideLayout" Target="../slideLayouts/slideLayout101.xml"/><Relationship Id="rId1" Type="http://schemas.openxmlformats.org/officeDocument/2006/relationships/vmlDrawing" Target="../drawings/vmlDrawing9.vml"/><Relationship Id="rId6" Type="http://schemas.openxmlformats.org/officeDocument/2006/relationships/oleObject" Target="../embeddings/oleObject22.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0.e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5.xml"/><Relationship Id="rId7" Type="http://schemas.openxmlformats.org/officeDocument/2006/relationships/image" Target="../media/image33.emf"/><Relationship Id="rId2" Type="http://schemas.openxmlformats.org/officeDocument/2006/relationships/slideLayout" Target="../slideLayouts/slideLayout101.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32.emf"/><Relationship Id="rId4" Type="http://schemas.openxmlformats.org/officeDocument/2006/relationships/oleObject" Target="../embeddings/oleObject25.bin"/><Relationship Id="rId9"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1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2.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oleObject" Target="../embeddings/oleObject28.bin"/></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1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12.xml"/><Relationship Id="rId1" Type="http://schemas.openxmlformats.org/officeDocument/2006/relationships/vmlDrawing" Target="../drawings/vmlDrawing12.vml"/><Relationship Id="rId6" Type="http://schemas.openxmlformats.org/officeDocument/2006/relationships/image" Target="../media/image37.emf"/><Relationship Id="rId5" Type="http://schemas.openxmlformats.org/officeDocument/2006/relationships/oleObject" Target="../embeddings/oleObject29.bin"/><Relationship Id="rId4" Type="http://schemas.openxmlformats.org/officeDocument/2006/relationships/image" Target="../media/image38.emf"/></Relationships>
</file>

<file path=ppt/slides/_rels/slide55.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51.xml"/><Relationship Id="rId7" Type="http://schemas.openxmlformats.org/officeDocument/2006/relationships/oleObject" Target="../embeddings/oleObject31.bin"/><Relationship Id="rId2" Type="http://schemas.openxmlformats.org/officeDocument/2006/relationships/slideLayout" Target="../slideLayouts/slideLayout112.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oleObject" Target="../embeddings/oleObject30.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3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43000" y="381000"/>
            <a:ext cx="6858000" cy="477837"/>
          </a:xfrm>
        </p:spPr>
        <p:txBody>
          <a:bodyPr>
            <a:noAutofit/>
          </a:bodyPr>
          <a:lstStyle/>
          <a:p>
            <a:r>
              <a:rPr lang="en-US" sz="3200" b="1" dirty="0">
                <a:solidFill>
                  <a:srgbClr val="C00000"/>
                </a:solidFill>
                <a:effectLst>
                  <a:outerShdw blurRad="38100" dist="38100" dir="2700000" algn="tl">
                    <a:srgbClr val="000000">
                      <a:alpha val="43137"/>
                    </a:srgbClr>
                  </a:outerShdw>
                </a:effectLst>
              </a:rPr>
              <a:t>Chemistry 120 Spring 17</a:t>
            </a:r>
            <a:endParaRPr lang="en-US" sz="3200" dirty="0"/>
          </a:p>
        </p:txBody>
      </p:sp>
      <p:sp>
        <p:nvSpPr>
          <p:cNvPr id="7" name="Subtitle 6"/>
          <p:cNvSpPr>
            <a:spLocks noGrp="1"/>
          </p:cNvSpPr>
          <p:nvPr>
            <p:ph type="subTitle" idx="1"/>
          </p:nvPr>
        </p:nvSpPr>
        <p:spPr>
          <a:xfrm>
            <a:off x="733424" y="990600"/>
            <a:ext cx="8029575" cy="5029200"/>
          </a:xfrm>
        </p:spPr>
        <p:txBody>
          <a:bodyPr>
            <a:normAutofit/>
          </a:bodyPr>
          <a:lstStyle/>
          <a:p>
            <a:pPr algn="l">
              <a:lnSpc>
                <a:spcPct val="50000"/>
              </a:lnSpc>
              <a:spcBef>
                <a:spcPct val="50000"/>
              </a:spcBef>
            </a:pPr>
            <a:r>
              <a:rPr lang="en-US" dirty="0">
                <a:solidFill>
                  <a:srgbClr val="000066"/>
                </a:solidFill>
                <a:effectLst>
                  <a:outerShdw blurRad="38100" dist="38100" dir="2700000" algn="tl">
                    <a:srgbClr val="C0C0C0"/>
                  </a:outerShdw>
                </a:effectLst>
                <a:latin typeface="Times New Roman" pitchFamily="18" charset="0"/>
              </a:rPr>
              <a:t>Introduction to </a:t>
            </a:r>
            <a:r>
              <a:rPr lang="en-US" dirty="0" smtClean="0">
                <a:solidFill>
                  <a:srgbClr val="000066"/>
                </a:solidFill>
                <a:effectLst>
                  <a:outerShdw blurRad="38100" dist="38100" dir="2700000" algn="tl">
                    <a:srgbClr val="C0C0C0"/>
                  </a:outerShdw>
                </a:effectLst>
                <a:latin typeface="Times New Roman" pitchFamily="18" charset="0"/>
              </a:rPr>
              <a:t>Inorganic Chemistry</a:t>
            </a:r>
            <a:endParaRPr lang="en-US" dirty="0">
              <a:latin typeface="Times New Roman" pitchFamily="18" charset="0"/>
            </a:endParaRPr>
          </a:p>
          <a:p>
            <a:pPr algn="l">
              <a:lnSpc>
                <a:spcPct val="50000"/>
              </a:lnSpc>
              <a:spcBef>
                <a:spcPct val="50000"/>
              </a:spcBef>
            </a:pPr>
            <a:r>
              <a:rPr lang="en-US" dirty="0">
                <a:solidFill>
                  <a:srgbClr val="008000"/>
                </a:solidFill>
                <a:latin typeface="Times New Roman" pitchFamily="18" charset="0"/>
              </a:rPr>
              <a:t>Instructor</a:t>
            </a:r>
            <a:r>
              <a:rPr lang="en-US" dirty="0">
                <a:latin typeface="Times New Roman" pitchFamily="18" charset="0"/>
              </a:rPr>
              <a:t> Dr. </a:t>
            </a:r>
            <a:r>
              <a:rPr lang="en-US" dirty="0" err="1">
                <a:latin typeface="Times New Roman" pitchFamily="18" charset="0"/>
              </a:rPr>
              <a:t>Upali</a:t>
            </a:r>
            <a:r>
              <a:rPr lang="en-US" dirty="0">
                <a:latin typeface="Times New Roman" pitchFamily="18" charset="0"/>
              </a:rPr>
              <a:t> </a:t>
            </a:r>
            <a:r>
              <a:rPr lang="en-US" dirty="0" err="1">
                <a:latin typeface="Times New Roman" pitchFamily="18" charset="0"/>
              </a:rPr>
              <a:t>Siriwardane</a:t>
            </a:r>
            <a:r>
              <a:rPr lang="en-US" dirty="0">
                <a:latin typeface="Times New Roman" pitchFamily="18" charset="0"/>
              </a:rPr>
              <a:t> (Ph.D. Ohio State) </a:t>
            </a:r>
          </a:p>
          <a:p>
            <a:pPr algn="l">
              <a:lnSpc>
                <a:spcPct val="50000"/>
              </a:lnSpc>
              <a:spcBef>
                <a:spcPct val="50000"/>
              </a:spcBef>
            </a:pPr>
            <a:r>
              <a:rPr lang="en-US" dirty="0">
                <a:latin typeface="Times New Roman" pitchFamily="18" charset="0"/>
              </a:rPr>
              <a:t>E-mail:  upali@latech.edu </a:t>
            </a:r>
          </a:p>
          <a:p>
            <a:pPr algn="l">
              <a:lnSpc>
                <a:spcPct val="50000"/>
              </a:lnSpc>
              <a:spcBef>
                <a:spcPct val="50000"/>
              </a:spcBef>
            </a:pPr>
            <a:r>
              <a:rPr lang="en-US" b="1" dirty="0">
                <a:solidFill>
                  <a:srgbClr val="C00000"/>
                </a:solidFill>
                <a:latin typeface="Times New Roman" pitchFamily="18" charset="0"/>
              </a:rPr>
              <a:t>Office</a:t>
            </a:r>
            <a:r>
              <a:rPr lang="en-US" dirty="0">
                <a:latin typeface="Times New Roman" pitchFamily="18" charset="0"/>
              </a:rPr>
              <a:t>:  311 Carson Taylor Hall ; Phone: 318-257-4941</a:t>
            </a:r>
            <a:r>
              <a:rPr lang="en-US" dirty="0" smtClean="0">
                <a:latin typeface="Times New Roman" pitchFamily="18" charset="0"/>
              </a:rPr>
              <a:t>;</a:t>
            </a:r>
          </a:p>
          <a:p>
            <a:pPr algn="l">
              <a:lnSpc>
                <a:spcPct val="50000"/>
              </a:lnSpc>
              <a:spcBef>
                <a:spcPct val="50000"/>
              </a:spcBef>
            </a:pPr>
            <a:r>
              <a:rPr lang="en-US" b="1" u="sng" dirty="0"/>
              <a:t>Office Hours</a:t>
            </a:r>
            <a:r>
              <a:rPr lang="en-US" dirty="0"/>
              <a:t>:  MWF 8:00-9:00 and 11:00-12:00;  </a:t>
            </a:r>
            <a:endParaRPr lang="en-US" dirty="0" smtClean="0"/>
          </a:p>
          <a:p>
            <a:pPr algn="l">
              <a:lnSpc>
                <a:spcPct val="50000"/>
              </a:lnSpc>
              <a:spcBef>
                <a:spcPct val="50000"/>
              </a:spcBef>
            </a:pPr>
            <a:r>
              <a:rPr lang="en-US" dirty="0"/>
              <a:t>	 </a:t>
            </a:r>
            <a:r>
              <a:rPr lang="en-US" dirty="0" smtClean="0"/>
              <a:t>           TR 10:00-12:00 </a:t>
            </a:r>
            <a:endParaRPr lang="en-US" dirty="0"/>
          </a:p>
          <a:p>
            <a:pPr algn="l">
              <a:lnSpc>
                <a:spcPct val="50000"/>
              </a:lnSpc>
              <a:spcBef>
                <a:spcPct val="50000"/>
              </a:spcBef>
            </a:pPr>
            <a:r>
              <a:rPr lang="en-US" dirty="0" smtClean="0">
                <a:latin typeface="Times New Roman" pitchFamily="18" charset="0"/>
              </a:rPr>
              <a:t>Contact </a:t>
            </a:r>
            <a:r>
              <a:rPr lang="en-US" dirty="0">
                <a:latin typeface="Times New Roman" pitchFamily="18" charset="0"/>
              </a:rPr>
              <a:t>me trough </a:t>
            </a:r>
            <a:r>
              <a:rPr lang="en-US" dirty="0" smtClean="0">
                <a:latin typeface="Times New Roman" pitchFamily="18" charset="0"/>
              </a:rPr>
              <a:t>phone or e-mail </a:t>
            </a:r>
            <a:r>
              <a:rPr lang="en-US" dirty="0">
                <a:latin typeface="Times New Roman" pitchFamily="18" charset="0"/>
              </a:rPr>
              <a:t>if you have questions</a:t>
            </a:r>
          </a:p>
          <a:p>
            <a:pPr algn="l">
              <a:spcBef>
                <a:spcPct val="5000"/>
              </a:spcBef>
            </a:pPr>
            <a:r>
              <a:rPr lang="en-US" dirty="0">
                <a:solidFill>
                  <a:srgbClr val="000066"/>
                </a:solidFill>
                <a:latin typeface="Times New Roman" pitchFamily="18" charset="0"/>
              </a:rPr>
              <a:t>Online Tests on Following days</a:t>
            </a:r>
          </a:p>
          <a:p>
            <a:pPr algn="l">
              <a:spcBef>
                <a:spcPct val="5000"/>
              </a:spcBef>
            </a:pPr>
            <a:r>
              <a:rPr lang="en-US" dirty="0" smtClean="0">
                <a:solidFill>
                  <a:srgbClr val="000066"/>
                </a:solidFill>
                <a:latin typeface="Times New Roman" pitchFamily="18" charset="0"/>
              </a:rPr>
              <a:t>March 24, 2017</a:t>
            </a:r>
            <a:r>
              <a:rPr lang="en-US" dirty="0" smtClean="0">
                <a:latin typeface="Times New Roman" pitchFamily="18" charset="0"/>
              </a:rPr>
              <a:t>:</a:t>
            </a:r>
            <a:r>
              <a:rPr lang="en-US" dirty="0" smtClean="0">
                <a:solidFill>
                  <a:srgbClr val="000066"/>
                </a:solidFill>
                <a:latin typeface="Times New Roman" pitchFamily="18" charset="0"/>
              </a:rPr>
              <a:t>   </a:t>
            </a:r>
            <a:r>
              <a:rPr lang="en-US" dirty="0" smtClean="0">
                <a:latin typeface="Times New Roman" pitchFamily="18" charset="0"/>
              </a:rPr>
              <a:t>  Test </a:t>
            </a:r>
            <a:r>
              <a:rPr lang="en-US" dirty="0">
                <a:latin typeface="Times New Roman" pitchFamily="18" charset="0"/>
              </a:rPr>
              <a:t>1 (Chapters </a:t>
            </a:r>
            <a:r>
              <a:rPr lang="en-US" dirty="0" smtClean="0">
                <a:latin typeface="Times New Roman" pitchFamily="18" charset="0"/>
              </a:rPr>
              <a:t>1-3)</a:t>
            </a:r>
            <a:endParaRPr lang="en-US" dirty="0">
              <a:latin typeface="Times New Roman" pitchFamily="18" charset="0"/>
            </a:endParaRPr>
          </a:p>
          <a:p>
            <a:pPr algn="l">
              <a:spcBef>
                <a:spcPct val="5000"/>
              </a:spcBef>
            </a:pPr>
            <a:r>
              <a:rPr lang="en-US" dirty="0" smtClean="0">
                <a:solidFill>
                  <a:srgbClr val="000066"/>
                </a:solidFill>
                <a:latin typeface="Times New Roman" pitchFamily="18" charset="0"/>
              </a:rPr>
              <a:t>April 7, </a:t>
            </a:r>
            <a:r>
              <a:rPr lang="en-US" dirty="0">
                <a:solidFill>
                  <a:srgbClr val="000066"/>
                </a:solidFill>
                <a:latin typeface="Times New Roman" pitchFamily="18" charset="0"/>
              </a:rPr>
              <a:t>2017 </a:t>
            </a:r>
            <a:r>
              <a:rPr lang="en-US" dirty="0">
                <a:latin typeface="Times New Roman" pitchFamily="18" charset="0"/>
              </a:rPr>
              <a:t>:</a:t>
            </a:r>
            <a:r>
              <a:rPr lang="en-US" dirty="0">
                <a:solidFill>
                  <a:srgbClr val="000066"/>
                </a:solidFill>
                <a:latin typeface="Times New Roman" pitchFamily="18" charset="0"/>
              </a:rPr>
              <a:t>   </a:t>
            </a:r>
            <a:r>
              <a:rPr lang="en-US" dirty="0">
                <a:latin typeface="Times New Roman" pitchFamily="18" charset="0"/>
              </a:rPr>
              <a:t> </a:t>
            </a:r>
            <a:r>
              <a:rPr lang="en-US" dirty="0" smtClean="0">
                <a:latin typeface="Times New Roman" pitchFamily="18" charset="0"/>
              </a:rPr>
              <a:t>    Test </a:t>
            </a:r>
            <a:r>
              <a:rPr lang="en-US" dirty="0">
                <a:latin typeface="Times New Roman" pitchFamily="18" charset="0"/>
              </a:rPr>
              <a:t>2 (Chapters </a:t>
            </a:r>
            <a:r>
              <a:rPr lang="en-US" dirty="0" smtClean="0">
                <a:latin typeface="Times New Roman" pitchFamily="18" charset="0"/>
              </a:rPr>
              <a:t>4-5)</a:t>
            </a:r>
            <a:endParaRPr lang="en-US" dirty="0">
              <a:latin typeface="Times New Roman" pitchFamily="18" charset="0"/>
            </a:endParaRPr>
          </a:p>
          <a:p>
            <a:pPr algn="l">
              <a:spcBef>
                <a:spcPct val="5000"/>
              </a:spcBef>
            </a:pPr>
            <a:r>
              <a:rPr lang="en-US" dirty="0" smtClean="0">
                <a:solidFill>
                  <a:srgbClr val="000066"/>
                </a:solidFill>
                <a:latin typeface="Times New Roman" pitchFamily="18" charset="0"/>
              </a:rPr>
              <a:t>April 28, 2017</a:t>
            </a:r>
            <a:r>
              <a:rPr lang="en-US" dirty="0" smtClean="0">
                <a:latin typeface="Times New Roman" pitchFamily="18" charset="0"/>
              </a:rPr>
              <a:t>:   </a:t>
            </a:r>
            <a:r>
              <a:rPr lang="en-US" dirty="0">
                <a:latin typeface="Times New Roman" pitchFamily="18" charset="0"/>
              </a:rPr>
              <a:t>Test 3 (Chapters </a:t>
            </a:r>
            <a:r>
              <a:rPr lang="en-US" dirty="0" smtClean="0">
                <a:latin typeface="Times New Roman" pitchFamily="18" charset="0"/>
              </a:rPr>
              <a:t>6,7 &amp;8)</a:t>
            </a:r>
            <a:endParaRPr lang="en-US" dirty="0">
              <a:latin typeface="Times New Roman" pitchFamily="18" charset="0"/>
            </a:endParaRPr>
          </a:p>
          <a:p>
            <a:pPr algn="l">
              <a:spcBef>
                <a:spcPct val="5000"/>
              </a:spcBef>
            </a:pPr>
            <a:r>
              <a:rPr lang="en-US" dirty="0" smtClean="0">
                <a:solidFill>
                  <a:srgbClr val="000066"/>
                </a:solidFill>
                <a:latin typeface="Times New Roman" pitchFamily="18" charset="0"/>
              </a:rPr>
              <a:t>May 12, </a:t>
            </a:r>
            <a:r>
              <a:rPr lang="en-US" dirty="0">
                <a:solidFill>
                  <a:srgbClr val="000066"/>
                </a:solidFill>
                <a:latin typeface="Times New Roman" pitchFamily="18" charset="0"/>
              </a:rPr>
              <a:t>2017 </a:t>
            </a:r>
            <a:r>
              <a:rPr lang="en-US" dirty="0">
                <a:latin typeface="Times New Roman" pitchFamily="18" charset="0"/>
              </a:rPr>
              <a:t>:   Test 4 (Chapters </a:t>
            </a:r>
            <a:r>
              <a:rPr lang="en-US" dirty="0" smtClean="0">
                <a:latin typeface="Times New Roman" pitchFamily="18" charset="0"/>
              </a:rPr>
              <a:t>9, 10 &amp;11)</a:t>
            </a:r>
            <a:endParaRPr lang="en-US" dirty="0">
              <a:latin typeface="Times New Roman" pitchFamily="18" charset="0"/>
            </a:endParaRPr>
          </a:p>
          <a:p>
            <a:pPr algn="l">
              <a:spcBef>
                <a:spcPct val="5000"/>
              </a:spcBef>
            </a:pPr>
            <a:r>
              <a:rPr lang="en-US" dirty="0" smtClean="0">
                <a:solidFill>
                  <a:srgbClr val="000066"/>
                </a:solidFill>
                <a:latin typeface="Times New Roman" pitchFamily="18" charset="0"/>
              </a:rPr>
              <a:t>May 15, </a:t>
            </a:r>
            <a:r>
              <a:rPr lang="en-US" dirty="0">
                <a:solidFill>
                  <a:srgbClr val="000066"/>
                </a:solidFill>
                <a:latin typeface="Times New Roman" pitchFamily="18" charset="0"/>
              </a:rPr>
              <a:t>2017</a:t>
            </a:r>
            <a:r>
              <a:rPr lang="en-US" dirty="0">
                <a:latin typeface="Times New Roman" pitchFamily="18" charset="0"/>
              </a:rPr>
              <a:t>:     Make Up Exam: Chapters </a:t>
            </a:r>
            <a:r>
              <a:rPr lang="en-US" dirty="0" smtClean="0">
                <a:latin typeface="Times New Roman" pitchFamily="18" charset="0"/>
              </a:rPr>
              <a:t>1-11)</a:t>
            </a:r>
            <a:endParaRPr lang="en-US" dirty="0">
              <a:latin typeface="Times New Roman" pitchFamily="18" charset="0"/>
            </a:endParaRPr>
          </a:p>
          <a:p>
            <a:r>
              <a:rPr lang="en-US" dirty="0" smtClean="0"/>
              <a:t>.  </a:t>
            </a:r>
            <a:endParaRPr lang="en-US" dirty="0"/>
          </a:p>
          <a:p>
            <a:endParaRPr lang="en-US" dirty="0"/>
          </a:p>
        </p:txBody>
      </p:sp>
      <p:sp>
        <p:nvSpPr>
          <p:cNvPr id="5" name="Slide Number Placeholder 4"/>
          <p:cNvSpPr>
            <a:spLocks noGrp="1"/>
          </p:cNvSpPr>
          <p:nvPr>
            <p:ph type="sldNum" sz="quarter" idx="12"/>
          </p:nvPr>
        </p:nvSpPr>
        <p:spPr/>
        <p:txBody>
          <a:bodyPr/>
          <a:lstStyle/>
          <a:p>
            <a:pPr>
              <a:defRPr/>
            </a:pPr>
            <a:fld id="{6B16D11D-6DF3-4E44-92A8-41DABD0F6707}" type="slidenum">
              <a:rPr lang="en-US" smtClean="0"/>
              <a:pPr>
                <a:defRPr/>
              </a:pPr>
              <a:t>1</a:t>
            </a:fld>
            <a:endParaRPr lang="en-US"/>
          </a:p>
        </p:txBody>
      </p:sp>
    </p:spTree>
    <p:extLst>
      <p:ext uri="{BB962C8B-B14F-4D97-AF65-F5344CB8AC3E}">
        <p14:creationId xmlns:p14="http://schemas.microsoft.com/office/powerpoint/2010/main" val="311435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15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2E50B5D-F2E3-4C30-BA49-7CCCA441D723}" type="slidenum">
              <a:rPr lang="en-US" altLang="en-US" sz="1000"/>
              <a:pPr>
                <a:spcBef>
                  <a:spcPct val="0"/>
                </a:spcBef>
                <a:buFontTx/>
                <a:buNone/>
              </a:pPr>
              <a:t>10</a:t>
            </a:fld>
            <a:endParaRPr lang="en-US" altLang="en-US" sz="1000"/>
          </a:p>
        </p:txBody>
      </p:sp>
      <p:sp>
        <p:nvSpPr>
          <p:cNvPr id="21508" name="Rectangle 3"/>
          <p:cNvSpPr>
            <a:spLocks noGrp="1" noChangeArrowheads="1"/>
          </p:cNvSpPr>
          <p:nvPr>
            <p:ph type="title"/>
          </p:nvPr>
        </p:nvSpPr>
        <p:spPr>
          <a:xfrm>
            <a:off x="457200" y="1143000"/>
            <a:ext cx="5105400" cy="1752600"/>
          </a:xfrm>
        </p:spPr>
        <p:txBody>
          <a:bodyPr/>
          <a:lstStyle/>
          <a:p>
            <a:pPr eaLnBrk="1" hangingPunct="1">
              <a:spcBef>
                <a:spcPct val="20000"/>
              </a:spcBef>
            </a:pPr>
            <a:r>
              <a:rPr lang="en-US" altLang="en-US" smtClean="0">
                <a:ea typeface="ＭＳ Ｐゴシック" panose="020B0600070205080204" pitchFamily="34" charset="-128"/>
              </a:rPr>
              <a:t>Comparison of the Base Unit of Length (Meter)</a:t>
            </a:r>
          </a:p>
        </p:txBody>
      </p:sp>
      <p:pic>
        <p:nvPicPr>
          <p:cNvPr id="21509" name="Picture 5" descr="02f02.jpg"/>
          <p:cNvPicPr>
            <a:picLocks noChangeAspect="1"/>
          </p:cNvPicPr>
          <p:nvPr/>
        </p:nvPicPr>
        <p:blipFill>
          <a:blip r:embed="rId3">
            <a:extLst>
              <a:ext uri="{28A0092B-C50C-407E-A947-70E740481C1C}">
                <a14:useLocalDpi xmlns:a14="http://schemas.microsoft.com/office/drawing/2010/main" val="0"/>
              </a:ext>
            </a:extLst>
          </a:blip>
          <a:srcRect r="67500"/>
          <a:stretch>
            <a:fillRect/>
          </a:stretch>
        </p:blipFill>
        <p:spPr bwMode="auto">
          <a:xfrm>
            <a:off x="5867400" y="990600"/>
            <a:ext cx="2506663"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25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40DE260-FC02-4644-B469-C32918DCCC75}" type="slidenum">
              <a:rPr lang="en-US" altLang="en-US" sz="1000"/>
              <a:pPr>
                <a:spcBef>
                  <a:spcPct val="0"/>
                </a:spcBef>
                <a:buFontTx/>
                <a:buNone/>
              </a:pPr>
              <a:t>11</a:t>
            </a:fld>
            <a:endParaRPr lang="en-US" altLang="en-US" sz="1000"/>
          </a:p>
        </p:txBody>
      </p:sp>
      <p:sp>
        <p:nvSpPr>
          <p:cNvPr id="22532" name="Rectangle 2"/>
          <p:cNvSpPr>
            <a:spLocks noGrp="1" noChangeArrowheads="1"/>
          </p:cNvSpPr>
          <p:nvPr>
            <p:ph type="body" idx="1"/>
          </p:nvPr>
        </p:nvSpPr>
        <p:spPr>
          <a:xfrm>
            <a:off x="457200" y="1752600"/>
            <a:ext cx="8229600" cy="3851275"/>
          </a:xfrm>
        </p:spPr>
        <p:txBody>
          <a:bodyPr/>
          <a:lstStyle/>
          <a:p>
            <a:pPr marL="347663" indent="-347663" eaLnBrk="1" hangingPunct="1"/>
            <a:r>
              <a:rPr lang="en-US" altLang="en-US" sz="2800" smtClean="0">
                <a:ea typeface="ＭＳ Ｐゴシック" panose="020B0600070205080204" pitchFamily="34" charset="-128"/>
              </a:rPr>
              <a:t>Gram (g):</a:t>
            </a:r>
          </a:p>
          <a:p>
            <a:pPr marL="798513" lvl="1" indent="-333375" eaLnBrk="1" hangingPunct="1"/>
            <a:r>
              <a:rPr lang="en-US" altLang="en-US" sz="2800" smtClean="0">
                <a:ea typeface="ＭＳ Ｐゴシック" panose="020B0600070205080204" pitchFamily="34" charset="-128"/>
              </a:rPr>
              <a:t>Base unit of mass in the metric system.</a:t>
            </a:r>
          </a:p>
          <a:p>
            <a:pPr marL="347663" indent="-347663" eaLnBrk="1" hangingPunct="1"/>
            <a:r>
              <a:rPr lang="en-US" altLang="en-US" sz="2800" smtClean="0">
                <a:ea typeface="ＭＳ Ｐゴシック" panose="020B0600070205080204" pitchFamily="34" charset="-128"/>
              </a:rPr>
              <a:t>Mass is measured by determining the amount of matter in an object.</a:t>
            </a:r>
          </a:p>
          <a:p>
            <a:pPr marL="798513" lvl="1" indent="-333375" eaLnBrk="1" hangingPunct="1">
              <a:buFont typeface="Wingdings" panose="05000000000000000000" pitchFamily="2" charset="2"/>
              <a:buChar char="§"/>
            </a:pPr>
            <a:r>
              <a:rPr lang="en-US" altLang="en-US" sz="2800" smtClean="0">
                <a:ea typeface="ＭＳ Ｐゴシック" panose="020B0600070205080204" pitchFamily="34" charset="-128"/>
              </a:rPr>
              <a:t>Mass – measure of the total quantity of matter in an object</a:t>
            </a:r>
          </a:p>
          <a:p>
            <a:pPr marL="798513" lvl="1" indent="-333375" eaLnBrk="1" hangingPunct="1">
              <a:buFont typeface="Wingdings" panose="05000000000000000000" pitchFamily="2" charset="2"/>
              <a:buChar char="§"/>
            </a:pPr>
            <a:r>
              <a:rPr lang="en-US" altLang="en-US" sz="2800" smtClean="0">
                <a:ea typeface="ＭＳ Ｐゴシック" panose="020B0600070205080204" pitchFamily="34" charset="-128"/>
              </a:rPr>
              <a:t>Weight – measure of the force exerted on an object by gravitational forces</a:t>
            </a:r>
          </a:p>
        </p:txBody>
      </p:sp>
      <p:sp>
        <p:nvSpPr>
          <p:cNvPr id="2253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Metric Mass Units</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35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0198A3-5486-428F-B2DC-C4726211FEE3}" type="slidenum">
              <a:rPr lang="en-US" altLang="en-US" sz="1000"/>
              <a:pPr>
                <a:spcBef>
                  <a:spcPct val="0"/>
                </a:spcBef>
                <a:buFontTx/>
                <a:buNone/>
              </a:pPr>
              <a:t>12</a:t>
            </a:fld>
            <a:endParaRPr lang="en-US" altLang="en-US" sz="1000"/>
          </a:p>
        </p:txBody>
      </p:sp>
      <p:sp>
        <p:nvSpPr>
          <p:cNvPr id="23556" name="Rectangle 3"/>
          <p:cNvSpPr>
            <a:spLocks noGrp="1" noChangeArrowheads="1"/>
          </p:cNvSpPr>
          <p:nvPr>
            <p:ph type="title"/>
          </p:nvPr>
        </p:nvSpPr>
        <p:spPr>
          <a:xfrm>
            <a:off x="457200" y="1143000"/>
            <a:ext cx="4038600" cy="2133600"/>
          </a:xfrm>
        </p:spPr>
        <p:txBody>
          <a:bodyPr/>
          <a:lstStyle/>
          <a:p>
            <a:pPr eaLnBrk="1" hangingPunct="1">
              <a:spcBef>
                <a:spcPct val="20000"/>
              </a:spcBef>
            </a:pPr>
            <a:r>
              <a:rPr lang="en-US" altLang="en-US" smtClean="0">
                <a:ea typeface="ＭＳ Ｐゴシック" panose="020B0600070205080204" pitchFamily="34" charset="-128"/>
              </a:rPr>
              <a:t>Comparison of the Base Unit of Mass (Gram)</a:t>
            </a:r>
          </a:p>
        </p:txBody>
      </p:sp>
      <p:pic>
        <p:nvPicPr>
          <p:cNvPr id="23557" name="Picture 5" descr="02f02.jpg"/>
          <p:cNvPicPr>
            <a:picLocks noChangeAspect="1"/>
          </p:cNvPicPr>
          <p:nvPr/>
        </p:nvPicPr>
        <p:blipFill>
          <a:blip r:embed="rId3">
            <a:extLst>
              <a:ext uri="{28A0092B-C50C-407E-A947-70E740481C1C}">
                <a14:useLocalDpi xmlns:a14="http://schemas.microsoft.com/office/drawing/2010/main" val="0"/>
              </a:ext>
            </a:extLst>
          </a:blip>
          <a:srcRect l="33333" r="33334"/>
          <a:stretch>
            <a:fillRect/>
          </a:stretch>
        </p:blipFill>
        <p:spPr bwMode="auto">
          <a:xfrm>
            <a:off x="5638800" y="993775"/>
            <a:ext cx="257175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45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66D6D49-F610-48BD-867E-A33765B9D508}" type="slidenum">
              <a:rPr lang="en-US" altLang="en-US" sz="1000"/>
              <a:pPr>
                <a:spcBef>
                  <a:spcPct val="0"/>
                </a:spcBef>
                <a:buFontTx/>
                <a:buNone/>
              </a:pPr>
              <a:t>13</a:t>
            </a:fld>
            <a:endParaRPr lang="en-US" altLang="en-US" sz="1000"/>
          </a:p>
        </p:txBody>
      </p:sp>
      <p:sp>
        <p:nvSpPr>
          <p:cNvPr id="24580" name="Rectangle 2"/>
          <p:cNvSpPr>
            <a:spLocks noGrp="1" noChangeArrowheads="1"/>
          </p:cNvSpPr>
          <p:nvPr>
            <p:ph type="body" idx="1"/>
          </p:nvPr>
        </p:nvSpPr>
        <p:spPr>
          <a:xfrm>
            <a:off x="457200" y="1752600"/>
            <a:ext cx="8229600" cy="4449763"/>
          </a:xfrm>
        </p:spPr>
        <p:txBody>
          <a:bodyPr/>
          <a:lstStyle/>
          <a:p>
            <a:pPr marL="347663" indent="-347663" eaLnBrk="1" hangingPunct="1"/>
            <a:r>
              <a:rPr lang="en-US" altLang="en-US" sz="2800" smtClean="0">
                <a:ea typeface="ＭＳ Ｐゴシック" panose="020B0600070205080204" pitchFamily="34" charset="-128"/>
              </a:rPr>
              <a:t>Liter (L):</a:t>
            </a:r>
          </a:p>
          <a:p>
            <a:pPr marL="798513" lvl="1" indent="-333375" eaLnBrk="1" hangingPunct="1"/>
            <a:r>
              <a:rPr lang="en-US" altLang="en-US" sz="2800" smtClean="0">
                <a:ea typeface="ＭＳ Ｐゴシック" panose="020B0600070205080204" pitchFamily="34" charset="-128"/>
              </a:rPr>
              <a:t>Base unit of volume in the metric system.</a:t>
            </a:r>
          </a:p>
          <a:p>
            <a:pPr marL="347663" indent="-347663" eaLnBrk="1" hangingPunct="1"/>
            <a:r>
              <a:rPr lang="en-US" altLang="en-US" sz="2800" smtClean="0">
                <a:ea typeface="ＭＳ Ｐゴシック" panose="020B0600070205080204" pitchFamily="34" charset="-128"/>
              </a:rPr>
              <a:t>Volume is measured by determining the amount of space occupied by a three-dimensional object.</a:t>
            </a:r>
          </a:p>
          <a:p>
            <a:pPr marL="347663" indent="-347663" eaLnBrk="1" hangingPunct="1"/>
            <a:r>
              <a:rPr lang="en-US" altLang="en-US" sz="2800" smtClean="0">
                <a:ea typeface="ＭＳ Ｐゴシック" panose="020B0600070205080204" pitchFamily="34" charset="-128"/>
              </a:rPr>
              <a:t>1 liter = 1000 cm</a:t>
            </a:r>
            <a:r>
              <a:rPr lang="en-US" altLang="en-US" sz="2800" baseline="30000" smtClean="0">
                <a:ea typeface="ＭＳ Ｐゴシック" panose="020B0600070205080204" pitchFamily="34" charset="-128"/>
              </a:rPr>
              <a:t>3</a:t>
            </a:r>
            <a:r>
              <a:rPr lang="en-US" altLang="en-US" sz="2800" smtClean="0">
                <a:ea typeface="ＭＳ Ｐゴシック" panose="020B0600070205080204" pitchFamily="34" charset="-128"/>
              </a:rPr>
              <a:t> </a:t>
            </a:r>
            <a:endParaRPr lang="en-US" altLang="en-US" sz="2800" baseline="30000" smtClean="0">
              <a:ea typeface="ＭＳ Ｐゴシック" panose="020B0600070205080204" pitchFamily="34" charset="-128"/>
            </a:endParaRPr>
          </a:p>
          <a:p>
            <a:pPr marL="347663" indent="-347663" eaLnBrk="1" hangingPunct="1"/>
            <a:r>
              <a:rPr lang="en-US" altLang="en-US" sz="2800" smtClean="0">
                <a:ea typeface="ＭＳ Ｐゴシック" panose="020B0600070205080204" pitchFamily="34" charset="-128"/>
              </a:rPr>
              <a:t>1 mL = 1 cm</a:t>
            </a:r>
            <a:r>
              <a:rPr lang="en-US" altLang="en-US" sz="2800" baseline="30000" smtClean="0">
                <a:ea typeface="ＭＳ Ｐゴシック" panose="020B0600070205080204" pitchFamily="34" charset="-128"/>
              </a:rPr>
              <a:t>3</a:t>
            </a:r>
          </a:p>
          <a:p>
            <a:pPr marL="347663" indent="-347663" eaLnBrk="1" hangingPunct="1"/>
            <a:r>
              <a:rPr lang="en-US" altLang="en-US" sz="2800" smtClean="0">
                <a:ea typeface="ＭＳ Ｐゴシック" panose="020B0600070205080204" pitchFamily="34" charset="-128"/>
              </a:rPr>
              <a:t>mL generally used for liquids and gases.</a:t>
            </a:r>
          </a:p>
          <a:p>
            <a:pPr marL="347663" indent="-347663" eaLnBrk="1" hangingPunct="1"/>
            <a:r>
              <a:rPr lang="en-US" altLang="en-US" sz="2800" smtClean="0">
                <a:ea typeface="ＭＳ Ｐゴシック" panose="020B0600070205080204" pitchFamily="34" charset="-128"/>
              </a:rPr>
              <a:t>cm</a:t>
            </a:r>
            <a:r>
              <a:rPr lang="en-US" altLang="en-US" sz="2800" baseline="30000" smtClean="0">
                <a:ea typeface="ＭＳ Ｐゴシック" panose="020B0600070205080204" pitchFamily="34" charset="-128"/>
              </a:rPr>
              <a:t>3</a:t>
            </a:r>
            <a:r>
              <a:rPr lang="en-US" altLang="en-US" sz="2800" smtClean="0">
                <a:ea typeface="ＭＳ Ｐゴシック" panose="020B0600070205080204" pitchFamily="34" charset="-128"/>
              </a:rPr>
              <a:t> used for solids</a:t>
            </a:r>
          </a:p>
        </p:txBody>
      </p:sp>
      <p:sp>
        <p:nvSpPr>
          <p:cNvPr id="24581"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Metric Volume Units</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56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2DDD14-A957-4E56-A1C3-2A50EB6BA3B2}" type="slidenum">
              <a:rPr lang="en-US" altLang="en-US" sz="1000"/>
              <a:pPr>
                <a:spcBef>
                  <a:spcPct val="0"/>
                </a:spcBef>
                <a:buFontTx/>
                <a:buNone/>
              </a:pPr>
              <a:t>14</a:t>
            </a:fld>
            <a:endParaRPr lang="en-US" altLang="en-US" sz="1000"/>
          </a:p>
        </p:txBody>
      </p:sp>
      <p:pic>
        <p:nvPicPr>
          <p:cNvPr id="25604" name="Picture 4" descr="02f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66800"/>
            <a:ext cx="50847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66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6619150-50F8-4B22-A574-F1D30EF8B656}" type="slidenum">
              <a:rPr lang="en-US" altLang="en-US" sz="1000"/>
              <a:pPr>
                <a:spcBef>
                  <a:spcPct val="0"/>
                </a:spcBef>
                <a:buFontTx/>
                <a:buNone/>
              </a:pPr>
              <a:t>15</a:t>
            </a:fld>
            <a:endParaRPr lang="en-US" altLang="en-US" sz="1000"/>
          </a:p>
        </p:txBody>
      </p:sp>
      <p:sp>
        <p:nvSpPr>
          <p:cNvPr id="26628" name="Rectangle 3"/>
          <p:cNvSpPr>
            <a:spLocks noGrp="1" noChangeArrowheads="1"/>
          </p:cNvSpPr>
          <p:nvPr>
            <p:ph type="title"/>
          </p:nvPr>
        </p:nvSpPr>
        <p:spPr>
          <a:xfrm>
            <a:off x="457200" y="1143000"/>
            <a:ext cx="4495800" cy="1600200"/>
          </a:xfrm>
        </p:spPr>
        <p:txBody>
          <a:bodyPr/>
          <a:lstStyle/>
          <a:p>
            <a:pPr eaLnBrk="1" hangingPunct="1">
              <a:spcBef>
                <a:spcPct val="20000"/>
              </a:spcBef>
            </a:pPr>
            <a:r>
              <a:rPr lang="en-US" altLang="en-US" smtClean="0">
                <a:ea typeface="ＭＳ Ｐゴシック" panose="020B0600070205080204" pitchFamily="34" charset="-128"/>
              </a:rPr>
              <a:t>Comparison of the Base Unit of Volume (Liter)</a:t>
            </a:r>
          </a:p>
        </p:txBody>
      </p:sp>
      <p:pic>
        <p:nvPicPr>
          <p:cNvPr id="26629" name="Picture 5" descr="02f02.jpg"/>
          <p:cNvPicPr>
            <a:picLocks noChangeAspect="1"/>
          </p:cNvPicPr>
          <p:nvPr/>
        </p:nvPicPr>
        <p:blipFill>
          <a:blip r:embed="rId3">
            <a:extLst>
              <a:ext uri="{28A0092B-C50C-407E-A947-70E740481C1C}">
                <a14:useLocalDpi xmlns:a14="http://schemas.microsoft.com/office/drawing/2010/main" val="0"/>
              </a:ext>
            </a:extLst>
          </a:blip>
          <a:srcRect l="66667"/>
          <a:stretch>
            <a:fillRect/>
          </a:stretch>
        </p:blipFill>
        <p:spPr bwMode="auto">
          <a:xfrm>
            <a:off x="5715000" y="993775"/>
            <a:ext cx="257175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76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FA1D443-AF77-41ED-BD8C-C034013945D9}" type="slidenum">
              <a:rPr lang="en-US" altLang="en-US" sz="1000"/>
              <a:pPr>
                <a:spcBef>
                  <a:spcPct val="0"/>
                </a:spcBef>
                <a:buFontTx/>
                <a:buNone/>
              </a:pPr>
              <a:t>16</a:t>
            </a:fld>
            <a:endParaRPr lang="en-US" altLang="en-US" sz="1000"/>
          </a:p>
        </p:txBody>
      </p:sp>
      <p:sp>
        <p:nvSpPr>
          <p:cNvPr id="27652" name="Rectangle 2"/>
          <p:cNvSpPr>
            <a:spLocks noGrp="1" noChangeArrowheads="1"/>
          </p:cNvSpPr>
          <p:nvPr>
            <p:ph type="body" idx="1"/>
          </p:nvPr>
        </p:nvSpPr>
        <p:spPr>
          <a:xfrm>
            <a:off x="457200" y="1752600"/>
            <a:ext cx="8229600" cy="2484438"/>
          </a:xfrm>
        </p:spPr>
        <p:txBody>
          <a:bodyPr/>
          <a:lstStyle/>
          <a:p>
            <a:pPr marL="347663" indent="-347663" eaLnBrk="1" hangingPunct="1"/>
            <a:r>
              <a:rPr lang="en-US" altLang="en-US" sz="2800" smtClean="0">
                <a:ea typeface="ＭＳ Ｐゴシック" panose="020B0600070205080204" pitchFamily="34" charset="-128"/>
              </a:rPr>
              <a:t>A number whose value has no uncertainty associated with it – that is, it is known exactly.</a:t>
            </a:r>
          </a:p>
          <a:p>
            <a:pPr marL="798513" lvl="1" indent="-336550" eaLnBrk="1" hangingPunct="1">
              <a:buFont typeface="Wingdings" panose="05000000000000000000" pitchFamily="2" charset="2"/>
              <a:buChar char="§"/>
            </a:pPr>
            <a:r>
              <a:rPr lang="en-US" altLang="en-US" sz="2800" smtClean="0">
                <a:ea typeface="ＭＳ Ｐゴシック" panose="020B0600070205080204" pitchFamily="34" charset="-128"/>
              </a:rPr>
              <a:t>Definitions – 12 objects in a dozen</a:t>
            </a:r>
          </a:p>
          <a:p>
            <a:pPr marL="798513" lvl="1" indent="-336550" eaLnBrk="1" hangingPunct="1">
              <a:buFont typeface="Wingdings" panose="05000000000000000000" pitchFamily="2" charset="2"/>
              <a:buChar char="§"/>
            </a:pPr>
            <a:r>
              <a:rPr lang="en-US" altLang="en-US" sz="2800" smtClean="0">
                <a:ea typeface="ＭＳ Ｐゴシック" panose="020B0600070205080204" pitchFamily="34" charset="-128"/>
              </a:rPr>
              <a:t>Counting – 15 pretzels in a bowl</a:t>
            </a:r>
          </a:p>
          <a:p>
            <a:pPr marL="798513" lvl="1" indent="-336550" eaLnBrk="1" hangingPunct="1">
              <a:buFont typeface="Wingdings" panose="05000000000000000000" pitchFamily="2" charset="2"/>
              <a:buChar char="§"/>
            </a:pPr>
            <a:r>
              <a:rPr lang="en-US" altLang="en-US" sz="2800" smtClean="0">
                <a:ea typeface="ＭＳ Ｐゴシック" panose="020B0600070205080204" pitchFamily="34" charset="-128"/>
              </a:rPr>
              <a:t>Simple fractions – ½ or ¾ </a:t>
            </a:r>
          </a:p>
        </p:txBody>
      </p:sp>
      <p:sp>
        <p:nvSpPr>
          <p:cNvPr id="2765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Exact Number</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86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B3F0D03-347D-4633-939F-481F766C70C6}" type="slidenum">
              <a:rPr lang="en-US" altLang="en-US" sz="1000"/>
              <a:pPr>
                <a:spcBef>
                  <a:spcPct val="0"/>
                </a:spcBef>
                <a:buFontTx/>
                <a:buNone/>
              </a:pPr>
              <a:t>17</a:t>
            </a:fld>
            <a:endParaRPr lang="en-US" altLang="en-US" sz="1000"/>
          </a:p>
        </p:txBody>
      </p:sp>
      <p:sp>
        <p:nvSpPr>
          <p:cNvPr id="28676" name="Rectangle 2"/>
          <p:cNvSpPr>
            <a:spLocks noGrp="1" noChangeArrowheads="1"/>
          </p:cNvSpPr>
          <p:nvPr>
            <p:ph type="body" idx="1"/>
          </p:nvPr>
        </p:nvSpPr>
        <p:spPr>
          <a:xfrm>
            <a:off x="457200" y="1752600"/>
            <a:ext cx="8229600" cy="1458913"/>
          </a:xfrm>
        </p:spPr>
        <p:txBody>
          <a:bodyPr/>
          <a:lstStyle/>
          <a:p>
            <a:pPr marL="347663" indent="-347663" eaLnBrk="1" hangingPunct="1"/>
            <a:r>
              <a:rPr lang="en-US" altLang="en-US" sz="2800" smtClean="0">
                <a:ea typeface="ＭＳ Ｐゴシック" panose="020B0600070205080204" pitchFamily="34" charset="-128"/>
              </a:rPr>
              <a:t>A number whose value has a degree of uncertainty associated with it.</a:t>
            </a:r>
          </a:p>
          <a:p>
            <a:pPr marL="347663" indent="-347663" eaLnBrk="1" hangingPunct="1"/>
            <a:r>
              <a:rPr lang="en-US" altLang="en-US" sz="2800" smtClean="0">
                <a:ea typeface="ＭＳ Ｐゴシック" panose="020B0600070205080204" pitchFamily="34" charset="-128"/>
              </a:rPr>
              <a:t>Results any time a measurement is made.</a:t>
            </a:r>
          </a:p>
        </p:txBody>
      </p:sp>
      <p:sp>
        <p:nvSpPr>
          <p:cNvPr id="28677"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Inexact Number</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96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1A778E3-E306-43D6-85FB-CEBB9B7FF4FA}" type="slidenum">
              <a:rPr lang="en-US" altLang="en-US" sz="1000"/>
              <a:pPr>
                <a:spcBef>
                  <a:spcPct val="0"/>
                </a:spcBef>
                <a:buFontTx/>
                <a:buNone/>
              </a:pPr>
              <a:t>18</a:t>
            </a:fld>
            <a:endParaRPr lang="en-US" altLang="en-US" sz="1000"/>
          </a:p>
        </p:txBody>
      </p:sp>
      <p:sp>
        <p:nvSpPr>
          <p:cNvPr id="29700" name="Rectangle 2"/>
          <p:cNvSpPr>
            <a:spLocks noGrp="1" noChangeArrowheads="1"/>
          </p:cNvSpPr>
          <p:nvPr>
            <p:ph type="body" idx="1"/>
          </p:nvPr>
        </p:nvSpPr>
        <p:spPr>
          <a:xfrm>
            <a:off x="457200" y="1714500"/>
            <a:ext cx="8229600" cy="2825750"/>
          </a:xfrm>
        </p:spPr>
        <p:txBody>
          <a:bodyPr/>
          <a:lstStyle/>
          <a:p>
            <a:pPr marL="347663" indent="-347663" eaLnBrk="1" hangingPunct="1"/>
            <a:r>
              <a:rPr lang="en-US" altLang="en-US" sz="2800" smtClean="0">
                <a:ea typeface="ＭＳ Ｐゴシック" panose="020B0600070205080204" pitchFamily="34" charset="-128"/>
              </a:rPr>
              <a:t>A digit that must be estimated is called uncertain. </a:t>
            </a:r>
          </a:p>
          <a:p>
            <a:pPr marL="347663" indent="-347663" eaLnBrk="1" hangingPunct="1"/>
            <a:r>
              <a:rPr lang="en-US" altLang="en-US" sz="2800" smtClean="0">
                <a:ea typeface="ＭＳ Ｐゴシック" panose="020B0600070205080204" pitchFamily="34" charset="-128"/>
              </a:rPr>
              <a:t>A measurement always has some degree of uncertainty.</a:t>
            </a:r>
          </a:p>
          <a:p>
            <a:pPr marL="347663" indent="-347663" eaLnBrk="1" hangingPunct="1"/>
            <a:r>
              <a:rPr lang="en-US" altLang="en-US" sz="2800" smtClean="0">
                <a:ea typeface="ＭＳ Ｐゴシック" panose="020B0600070205080204" pitchFamily="34" charset="-128"/>
              </a:rPr>
              <a:t>Record the certain digits and the first uncertain digit (the estimated number).</a:t>
            </a:r>
          </a:p>
        </p:txBody>
      </p:sp>
      <p:sp>
        <p:nvSpPr>
          <p:cNvPr id="29701"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Uncertainty in Measurements</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07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2A01814-F1A0-4D15-86A7-81D2749CB1FF}" type="slidenum">
              <a:rPr lang="en-US" altLang="en-US" sz="1000"/>
              <a:pPr>
                <a:spcBef>
                  <a:spcPct val="0"/>
                </a:spcBef>
                <a:buFontTx/>
                <a:buNone/>
              </a:pPr>
              <a:t>19</a:t>
            </a:fld>
            <a:endParaRPr lang="en-US" altLang="en-US" sz="1000"/>
          </a:p>
        </p:txBody>
      </p:sp>
      <p:sp>
        <p:nvSpPr>
          <p:cNvPr id="30724" name="Rectangle 2"/>
          <p:cNvSpPr>
            <a:spLocks noGrp="1" noChangeArrowheads="1"/>
          </p:cNvSpPr>
          <p:nvPr>
            <p:ph type="title"/>
          </p:nvPr>
        </p:nvSpPr>
        <p:spPr>
          <a:xfrm>
            <a:off x="455613" y="1141413"/>
            <a:ext cx="8686800" cy="533400"/>
          </a:xfrm>
          <a:noFill/>
        </p:spPr>
        <p:txBody>
          <a:bodyPr/>
          <a:lstStyle/>
          <a:p>
            <a:pPr eaLnBrk="1" hangingPunct="1">
              <a:spcBef>
                <a:spcPct val="20000"/>
              </a:spcBef>
            </a:pPr>
            <a:r>
              <a:rPr lang="en-US" altLang="en-US" smtClean="0">
                <a:ea typeface="ＭＳ Ｐゴシック" panose="020B0600070205080204" pitchFamily="34" charset="-128"/>
              </a:rPr>
              <a:t>Consider These Rulers</a:t>
            </a:r>
          </a:p>
        </p:txBody>
      </p:sp>
      <p:sp>
        <p:nvSpPr>
          <p:cNvPr id="30725" name="Rectangle 3"/>
          <p:cNvSpPr>
            <a:spLocks noGrp="1" noChangeArrowheads="1"/>
          </p:cNvSpPr>
          <p:nvPr>
            <p:ph type="body" idx="1"/>
          </p:nvPr>
        </p:nvSpPr>
        <p:spPr>
          <a:xfrm>
            <a:off x="304800" y="4484688"/>
            <a:ext cx="8382000" cy="1458912"/>
          </a:xfrm>
        </p:spPr>
        <p:txBody>
          <a:bodyPr/>
          <a:lstStyle/>
          <a:p>
            <a:pPr eaLnBrk="1" hangingPunct="1"/>
            <a:r>
              <a:rPr lang="en-US" altLang="en-US" sz="2800" smtClean="0">
                <a:ea typeface="ＭＳ Ｐゴシック" panose="020B0600070205080204" pitchFamily="34" charset="-128"/>
              </a:rPr>
              <a:t>Measurements made with ruler A will have greater uncertainty than those made with ruler B.</a:t>
            </a:r>
          </a:p>
          <a:p>
            <a:pPr eaLnBrk="1" hangingPunct="1"/>
            <a:r>
              <a:rPr lang="en-US" altLang="en-US" sz="2800" smtClean="0">
                <a:ea typeface="ＭＳ Ｐゴシック" panose="020B0600070205080204" pitchFamily="34" charset="-128"/>
              </a:rPr>
              <a:t>Ruler B is more precise than Ruler A.</a:t>
            </a:r>
          </a:p>
        </p:txBody>
      </p:sp>
      <p:pic>
        <p:nvPicPr>
          <p:cNvPr id="30726" name="Picture 7" descr="02f05.jpg"/>
          <p:cNvPicPr>
            <a:picLocks noChangeAspect="1"/>
          </p:cNvPicPr>
          <p:nvPr/>
        </p:nvPicPr>
        <p:blipFill>
          <a:blip r:embed="rId3" cstate="print">
            <a:extLst>
              <a:ext uri="{28A0092B-C50C-407E-A947-70E740481C1C}">
                <a14:useLocalDpi xmlns:a14="http://schemas.microsoft.com/office/drawing/2010/main" val="0"/>
              </a:ext>
            </a:extLst>
          </a:blip>
          <a:srcRect b="53333"/>
          <a:stretch>
            <a:fillRect/>
          </a:stretch>
        </p:blipFill>
        <p:spPr bwMode="auto">
          <a:xfrm>
            <a:off x="381000" y="1676400"/>
            <a:ext cx="30749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02f05.jpg"/>
          <p:cNvPicPr>
            <a:picLocks noChangeAspect="1"/>
          </p:cNvPicPr>
          <p:nvPr/>
        </p:nvPicPr>
        <p:blipFill>
          <a:blip r:embed="rId3" cstate="print">
            <a:extLst>
              <a:ext uri="{28A0092B-C50C-407E-A947-70E740481C1C}">
                <a14:useLocalDpi xmlns:a14="http://schemas.microsoft.com/office/drawing/2010/main" val="0"/>
              </a:ext>
            </a:extLst>
          </a:blip>
          <a:srcRect t="53333"/>
          <a:stretch>
            <a:fillRect/>
          </a:stretch>
        </p:blipFill>
        <p:spPr bwMode="auto">
          <a:xfrm>
            <a:off x="4316413" y="1676400"/>
            <a:ext cx="30749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53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D1F3462-C61D-468F-B097-E77EED284CFC}" type="slidenum">
              <a:rPr lang="en-US" altLang="en-US" sz="1000"/>
              <a:pPr>
                <a:spcBef>
                  <a:spcPct val="0"/>
                </a:spcBef>
                <a:buFontTx/>
                <a:buNone/>
              </a:pPr>
              <a:t>2</a:t>
            </a:fld>
            <a:endParaRPr lang="en-US" altLang="en-US" sz="1000"/>
          </a:p>
        </p:txBody>
      </p:sp>
      <p:sp>
        <p:nvSpPr>
          <p:cNvPr id="15364" name="Rectangle 2"/>
          <p:cNvSpPr>
            <a:spLocks noGrp="1" noChangeArrowheads="1"/>
          </p:cNvSpPr>
          <p:nvPr>
            <p:ph type="body" idx="1"/>
          </p:nvPr>
        </p:nvSpPr>
        <p:spPr>
          <a:xfrm>
            <a:off x="457200" y="1143000"/>
            <a:ext cx="8229600" cy="4449763"/>
          </a:xfrm>
        </p:spPr>
        <p:txBody>
          <a:bodyPr/>
          <a:lstStyle/>
          <a:p>
            <a:pPr marL="685800" indent="-685800" eaLnBrk="1" hangingPunct="1">
              <a:buFontTx/>
              <a:buNone/>
            </a:pPr>
            <a:r>
              <a:rPr lang="en-US" altLang="en-US" dirty="0" smtClean="0">
                <a:ea typeface="ＭＳ Ｐゴシック" panose="020B0600070205080204" pitchFamily="34" charset="-128"/>
                <a:hlinkClick r:id="rId3" action="ppaction://hlinksldjump"/>
              </a:rPr>
              <a:t>2.1  		Measurement Systems</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4" action="ppaction://hlinksldjump"/>
              </a:rPr>
              <a:t>2.2  		Metric System Units</a:t>
            </a:r>
          </a:p>
          <a:p>
            <a:pPr marL="685800" indent="-685800" eaLnBrk="1" hangingPunct="1">
              <a:buFontTx/>
              <a:buNone/>
            </a:pPr>
            <a:r>
              <a:rPr lang="en-US" altLang="en-US" dirty="0" smtClean="0">
                <a:ea typeface="ＭＳ Ｐゴシック" panose="020B0600070205080204" pitchFamily="34" charset="-128"/>
                <a:hlinkClick r:id="rId5" action="ppaction://hlinksldjump"/>
              </a:rPr>
              <a:t>2.3  		Exact and Inexact Numbers</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6" action="ppaction://hlinksldjump"/>
              </a:rPr>
              <a:t>2.4  		Uncertainty in Measurement and Significant Figures</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7" action="ppaction://hlinksldjump"/>
              </a:rPr>
              <a:t>2.5 		Significant Figures and Mathematical Operations</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8" action="ppaction://hlinksldjump"/>
              </a:rPr>
              <a:t>2.6		Scientific Notation</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9" action="ppaction://hlinksldjump"/>
              </a:rPr>
              <a:t>2.7		Conversion Factors</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10" action="ppaction://hlinksldjump"/>
              </a:rPr>
              <a:t>2.8		Dimensional Analysis</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11" action="ppaction://hlinksldjump"/>
              </a:rPr>
              <a:t>2.9		Density</a:t>
            </a:r>
            <a:endParaRPr lang="en-US" altLang="en-US" dirty="0" smtClean="0">
              <a:ea typeface="ＭＳ Ｐゴシック" panose="020B0600070205080204" pitchFamily="34" charset="-128"/>
              <a:hlinkClick r:id="rId4" action="ppaction://hlinksldjump"/>
            </a:endParaRPr>
          </a:p>
          <a:p>
            <a:pPr marL="685800" indent="-685800" eaLnBrk="1" hangingPunct="1">
              <a:buFontTx/>
              <a:buNone/>
            </a:pPr>
            <a:r>
              <a:rPr lang="en-US" altLang="en-US" dirty="0" smtClean="0">
                <a:ea typeface="ＭＳ Ｐゴシック" panose="020B0600070205080204" pitchFamily="34" charset="-128"/>
                <a:hlinkClick r:id="rId12" action="ppaction://hlinksldjump"/>
              </a:rPr>
              <a:t>2.10		Temperature Scales</a:t>
            </a:r>
            <a:endParaRPr lang="en-US" altLang="en-US" dirty="0" smtClean="0">
              <a:ea typeface="ＭＳ Ｐゴシック" panose="020B0600070205080204" pitchFamily="34" charset="-128"/>
              <a:hlinkClick r:id="rId4" action="ppaction://hlinksldjump"/>
            </a:endParaRPr>
          </a:p>
        </p:txBody>
      </p:sp>
      <p:sp>
        <p:nvSpPr>
          <p:cNvPr id="5" name="Title 5"/>
          <p:cNvSpPr txBox="1">
            <a:spLocks/>
          </p:cNvSpPr>
          <p:nvPr/>
        </p:nvSpPr>
        <p:spPr>
          <a:xfrm>
            <a:off x="3200400" y="21779"/>
            <a:ext cx="6858000" cy="477837"/>
          </a:xfrm>
          <a:prstGeom prst="rect">
            <a:avLst/>
          </a:prstGeom>
        </p:spPr>
        <p:txBody>
          <a:bodyPr>
            <a:noAutofit/>
          </a:bodyPr>
          <a:lstStyle>
            <a:lvl1pPr algn="l" rtl="0" eaLnBrk="0" fontAlgn="base" hangingPunct="0">
              <a:spcBef>
                <a:spcPct val="0"/>
              </a:spcBef>
              <a:spcAft>
                <a:spcPct val="0"/>
              </a:spcAft>
              <a:defRPr sz="2400" b="1">
                <a:solidFill>
                  <a:srgbClr val="7C2878"/>
                </a:solidFill>
                <a:latin typeface="+mj-lt"/>
                <a:ea typeface="ＭＳ Ｐゴシック" charset="0"/>
                <a:cs typeface="+mj-cs"/>
              </a:defRPr>
            </a:lvl1pPr>
            <a:lvl2pPr algn="l" rtl="0" eaLnBrk="0" fontAlgn="base" hangingPunct="0">
              <a:spcBef>
                <a:spcPct val="0"/>
              </a:spcBef>
              <a:spcAft>
                <a:spcPct val="0"/>
              </a:spcAft>
              <a:defRPr sz="2400" b="1">
                <a:solidFill>
                  <a:srgbClr val="7C2878"/>
                </a:solidFill>
                <a:latin typeface="Arial" charset="0"/>
                <a:ea typeface="ＭＳ Ｐゴシック" charset="0"/>
              </a:defRPr>
            </a:lvl2pPr>
            <a:lvl3pPr algn="l" rtl="0" eaLnBrk="0" fontAlgn="base" hangingPunct="0">
              <a:spcBef>
                <a:spcPct val="0"/>
              </a:spcBef>
              <a:spcAft>
                <a:spcPct val="0"/>
              </a:spcAft>
              <a:defRPr sz="2400" b="1">
                <a:solidFill>
                  <a:srgbClr val="7C2878"/>
                </a:solidFill>
                <a:latin typeface="Arial" charset="0"/>
                <a:ea typeface="ＭＳ Ｐゴシック" charset="0"/>
              </a:defRPr>
            </a:lvl3pPr>
            <a:lvl4pPr algn="l" rtl="0" eaLnBrk="0" fontAlgn="base" hangingPunct="0">
              <a:spcBef>
                <a:spcPct val="0"/>
              </a:spcBef>
              <a:spcAft>
                <a:spcPct val="0"/>
              </a:spcAft>
              <a:defRPr sz="2400" b="1">
                <a:solidFill>
                  <a:srgbClr val="7C2878"/>
                </a:solidFill>
                <a:latin typeface="Arial" charset="0"/>
                <a:ea typeface="ＭＳ Ｐゴシック" charset="0"/>
              </a:defRPr>
            </a:lvl4pPr>
            <a:lvl5pPr algn="l" rtl="0" eaLnBrk="0" fontAlgn="base" hangingPunct="0">
              <a:spcBef>
                <a:spcPct val="0"/>
              </a:spcBef>
              <a:spcAft>
                <a:spcPct val="0"/>
              </a:spcAft>
              <a:defRPr sz="2400" b="1">
                <a:solidFill>
                  <a:srgbClr val="7C2878"/>
                </a:solidFill>
                <a:latin typeface="Arial" charset="0"/>
                <a:ea typeface="ＭＳ Ｐゴシック" charset="0"/>
              </a:defRPr>
            </a:lvl5pPr>
            <a:lvl6pPr marL="457200" algn="l" rtl="0" fontAlgn="base">
              <a:spcBef>
                <a:spcPct val="0"/>
              </a:spcBef>
              <a:spcAft>
                <a:spcPct val="0"/>
              </a:spcAft>
              <a:defRPr sz="2400" b="1">
                <a:solidFill>
                  <a:srgbClr val="7C2878"/>
                </a:solidFill>
                <a:latin typeface="Arial" charset="0"/>
              </a:defRPr>
            </a:lvl6pPr>
            <a:lvl7pPr marL="914400" algn="l" rtl="0" fontAlgn="base">
              <a:spcBef>
                <a:spcPct val="0"/>
              </a:spcBef>
              <a:spcAft>
                <a:spcPct val="0"/>
              </a:spcAft>
              <a:defRPr sz="2400" b="1">
                <a:solidFill>
                  <a:srgbClr val="7C2878"/>
                </a:solidFill>
                <a:latin typeface="Arial" charset="0"/>
              </a:defRPr>
            </a:lvl7pPr>
            <a:lvl8pPr marL="1371600" algn="l" rtl="0" fontAlgn="base">
              <a:spcBef>
                <a:spcPct val="0"/>
              </a:spcBef>
              <a:spcAft>
                <a:spcPct val="0"/>
              </a:spcAft>
              <a:defRPr sz="2400" b="1">
                <a:solidFill>
                  <a:srgbClr val="7C2878"/>
                </a:solidFill>
                <a:latin typeface="Arial" charset="0"/>
              </a:defRPr>
            </a:lvl8pPr>
            <a:lvl9pPr marL="1828800" algn="l" rtl="0" fontAlgn="base">
              <a:spcBef>
                <a:spcPct val="0"/>
              </a:spcBef>
              <a:spcAft>
                <a:spcPct val="0"/>
              </a:spcAft>
              <a:defRPr sz="2400" b="1">
                <a:solidFill>
                  <a:srgbClr val="7C2878"/>
                </a:solidFill>
                <a:latin typeface="Arial" charset="0"/>
              </a:defRPr>
            </a:lvl9pPr>
          </a:lstStyle>
          <a:p>
            <a:r>
              <a:rPr lang="en-US" kern="0" baseline="0" dirty="0" smtClean="0">
                <a:solidFill>
                  <a:srgbClr val="C00000"/>
                </a:solidFill>
                <a:effectLst>
                  <a:outerShdw blurRad="38100" dist="38100" dir="2700000" algn="tl">
                    <a:srgbClr val="000000">
                      <a:alpha val="43137"/>
                    </a:srgbClr>
                  </a:outerShdw>
                </a:effectLst>
              </a:rPr>
              <a:t>Measurements in Chemistry</a:t>
            </a:r>
            <a:endParaRPr lang="en-US" kern="0" baseline="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17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E79C8A1-7724-4B81-A996-A7B232D3A4C8}" type="slidenum">
              <a:rPr lang="en-US" altLang="en-US" sz="1000"/>
              <a:pPr>
                <a:spcBef>
                  <a:spcPct val="0"/>
                </a:spcBef>
                <a:buFontTx/>
                <a:buNone/>
              </a:pPr>
              <a:t>20</a:t>
            </a:fld>
            <a:endParaRPr lang="en-US" altLang="en-US" sz="1000"/>
          </a:p>
        </p:txBody>
      </p:sp>
      <p:sp>
        <p:nvSpPr>
          <p:cNvPr id="31748" name="Rectangle 2"/>
          <p:cNvSpPr>
            <a:spLocks noGrp="1" noChangeArrowheads="1"/>
          </p:cNvSpPr>
          <p:nvPr>
            <p:ph type="body" idx="1"/>
          </p:nvPr>
        </p:nvSpPr>
        <p:spPr>
          <a:xfrm>
            <a:off x="457200" y="1714500"/>
            <a:ext cx="8229600" cy="1384300"/>
          </a:xfrm>
        </p:spPr>
        <p:txBody>
          <a:bodyPr/>
          <a:lstStyle/>
          <a:p>
            <a:pPr marL="347663" indent="-347663" eaLnBrk="1" hangingPunct="1"/>
            <a:r>
              <a:rPr lang="en-US" altLang="en-US" sz="2800" smtClean="0">
                <a:ea typeface="ＭＳ Ｐゴシック" panose="020B0600070205080204" pitchFamily="34" charset="-128"/>
              </a:rPr>
              <a:t>Digits in a measurement that are known with certainty plus one digit that is estimated.</a:t>
            </a:r>
          </a:p>
          <a:p>
            <a:pPr marL="798513" lvl="1" indent="-336550" eaLnBrk="1" hangingPunct="1">
              <a:buFont typeface="Wingdings" panose="05000000000000000000" pitchFamily="2" charset="2"/>
              <a:buNone/>
            </a:pPr>
            <a:r>
              <a:rPr lang="en-US" altLang="en-US" smtClean="0">
                <a:solidFill>
                  <a:srgbClr val="0000FF"/>
                </a:solidFill>
                <a:ea typeface="ＭＳ Ｐゴシック" panose="020B0600070205080204" pitchFamily="34" charset="-128"/>
              </a:rPr>
              <a:t>	# Sig Figs = all certain digits + one estimated digit </a:t>
            </a:r>
          </a:p>
        </p:txBody>
      </p:sp>
      <p:sp>
        <p:nvSpPr>
          <p:cNvPr id="31749"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Significant Figures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27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66F39A6-E6C3-4BE6-9045-A3A916C22670}" type="slidenum">
              <a:rPr lang="en-US" altLang="en-US" sz="1000"/>
              <a:pPr>
                <a:spcBef>
                  <a:spcPct val="0"/>
                </a:spcBef>
                <a:buFontTx/>
                <a:buNone/>
              </a:pPr>
              <a:t>21</a:t>
            </a:fld>
            <a:endParaRPr lang="en-US" altLang="en-US" sz="1000"/>
          </a:p>
        </p:txBody>
      </p:sp>
      <p:sp>
        <p:nvSpPr>
          <p:cNvPr id="32772" name="Rectangle 2"/>
          <p:cNvSpPr>
            <a:spLocks noGrp="1" noChangeArrowheads="1"/>
          </p:cNvSpPr>
          <p:nvPr>
            <p:ph type="body" idx="1"/>
          </p:nvPr>
        </p:nvSpPr>
        <p:spPr>
          <a:xfrm>
            <a:off x="457200" y="1714500"/>
            <a:ext cx="8229600" cy="1384300"/>
          </a:xfrm>
        </p:spPr>
        <p:txBody>
          <a:bodyPr/>
          <a:lstStyle/>
          <a:p>
            <a:pPr marL="347663" indent="-347663" eaLnBrk="1" hangingPunct="1">
              <a:buFontTx/>
              <a:buAutoNum type="arabicPeriod"/>
            </a:pPr>
            <a:r>
              <a:rPr lang="en-US" altLang="en-US" sz="2800" smtClean="0">
                <a:solidFill>
                  <a:srgbClr val="669900"/>
                </a:solidFill>
                <a:ea typeface="ＭＳ Ｐゴシック" panose="020B0600070205080204" pitchFamily="34" charset="-128"/>
              </a:rPr>
              <a:t>In any measurement, all nonzero digits are significant.</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3456 has 4 sig figs.</a:t>
            </a:r>
          </a:p>
        </p:txBody>
      </p:sp>
      <p:sp>
        <p:nvSpPr>
          <p:cNvPr id="3277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Guidelines for Determining Significant Figures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37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B845A13-AC45-43F9-BF0B-75C0656AE5BC}" type="slidenum">
              <a:rPr lang="en-US" altLang="en-US" sz="1000"/>
              <a:pPr>
                <a:spcBef>
                  <a:spcPct val="0"/>
                </a:spcBef>
                <a:buFontTx/>
                <a:buNone/>
              </a:pPr>
              <a:t>22</a:t>
            </a:fld>
            <a:endParaRPr lang="en-US" altLang="en-US" sz="1000"/>
          </a:p>
        </p:txBody>
      </p:sp>
      <p:sp>
        <p:nvSpPr>
          <p:cNvPr id="33796" name="Rectangle 2"/>
          <p:cNvSpPr>
            <a:spLocks noGrp="1" noChangeArrowheads="1"/>
          </p:cNvSpPr>
          <p:nvPr>
            <p:ph type="body" idx="1"/>
          </p:nvPr>
        </p:nvSpPr>
        <p:spPr>
          <a:xfrm>
            <a:off x="457200" y="1714500"/>
            <a:ext cx="8229600" cy="2324100"/>
          </a:xfrm>
        </p:spPr>
        <p:txBody>
          <a:bodyPr/>
          <a:lstStyle/>
          <a:p>
            <a:pPr marL="347663" indent="-347663" eaLnBrk="1" hangingPunct="1"/>
            <a:r>
              <a:rPr lang="en-US" altLang="en-US" sz="2800" smtClean="0">
                <a:ea typeface="ＭＳ Ｐゴシック" panose="020B0600070205080204" pitchFamily="34" charset="-128"/>
              </a:rPr>
              <a:t>There are three classes of zeros.</a:t>
            </a:r>
          </a:p>
          <a:p>
            <a:pPr marL="347663" indent="-347663" eaLnBrk="1" hangingPunct="1">
              <a:buFontTx/>
              <a:buAutoNum type="alphaLcPeriod"/>
            </a:pPr>
            <a:r>
              <a:rPr lang="en-US" altLang="en-US" sz="2800" smtClean="0">
                <a:solidFill>
                  <a:srgbClr val="669900"/>
                </a:solidFill>
                <a:ea typeface="ＭＳ Ｐゴシック" panose="020B0600070205080204" pitchFamily="34" charset="-128"/>
              </a:rPr>
              <a:t>Leading zeros are zeros that are at the beginning of a number. These do not count as significant figures.</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0.048 has 2 sig figs.</a:t>
            </a:r>
          </a:p>
        </p:txBody>
      </p:sp>
      <p:sp>
        <p:nvSpPr>
          <p:cNvPr id="33797"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Guidelines for Determining Significant Figures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48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EEEA236-3933-484D-B595-2F1274F66FFF}" type="slidenum">
              <a:rPr lang="en-US" altLang="en-US" sz="1000"/>
              <a:pPr>
                <a:spcBef>
                  <a:spcPct val="0"/>
                </a:spcBef>
                <a:buFontTx/>
                <a:buNone/>
              </a:pPr>
              <a:t>23</a:t>
            </a:fld>
            <a:endParaRPr lang="en-US" altLang="en-US" sz="1000"/>
          </a:p>
        </p:txBody>
      </p:sp>
      <p:sp>
        <p:nvSpPr>
          <p:cNvPr id="34820" name="Rectangle 2"/>
          <p:cNvSpPr>
            <a:spLocks noGrp="1" noChangeArrowheads="1"/>
          </p:cNvSpPr>
          <p:nvPr>
            <p:ph type="body" idx="1"/>
          </p:nvPr>
        </p:nvSpPr>
        <p:spPr>
          <a:xfrm>
            <a:off x="457200" y="1714500"/>
            <a:ext cx="8229600" cy="1384300"/>
          </a:xfrm>
        </p:spPr>
        <p:txBody>
          <a:bodyPr/>
          <a:lstStyle/>
          <a:p>
            <a:pPr marL="347663" indent="-347663" eaLnBrk="1" hangingPunct="1">
              <a:buFontTx/>
              <a:buAutoNum type="alphaLcPeriod" startAt="2"/>
            </a:pPr>
            <a:r>
              <a:rPr lang="en-US" altLang="en-US" sz="2800" smtClean="0">
                <a:solidFill>
                  <a:srgbClr val="669900"/>
                </a:solidFill>
                <a:ea typeface="ＭＳ Ｐゴシック" panose="020B0600070205080204" pitchFamily="34" charset="-128"/>
              </a:rPr>
              <a:t>Confined zeros are zeros between nonzero digits. These always count as significant figures.</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16.07 has 4 sig figs.</a:t>
            </a:r>
          </a:p>
        </p:txBody>
      </p:sp>
      <p:sp>
        <p:nvSpPr>
          <p:cNvPr id="34821"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Guidelines for Determining Significant Figures</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58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C47145E-2B48-4E89-A2D9-9C93B9083257}" type="slidenum">
              <a:rPr lang="en-US" altLang="en-US" sz="1000"/>
              <a:pPr>
                <a:spcBef>
                  <a:spcPct val="0"/>
                </a:spcBef>
                <a:buFontTx/>
                <a:buNone/>
              </a:pPr>
              <a:t>24</a:t>
            </a:fld>
            <a:endParaRPr lang="en-US" altLang="en-US" sz="1000"/>
          </a:p>
        </p:txBody>
      </p:sp>
      <p:sp>
        <p:nvSpPr>
          <p:cNvPr id="35844" name="Rectangle 2"/>
          <p:cNvSpPr>
            <a:spLocks noGrp="1" noChangeArrowheads="1"/>
          </p:cNvSpPr>
          <p:nvPr>
            <p:ph type="body" idx="1"/>
          </p:nvPr>
        </p:nvSpPr>
        <p:spPr>
          <a:xfrm>
            <a:off x="457200" y="1714500"/>
            <a:ext cx="8229600" cy="1811338"/>
          </a:xfrm>
        </p:spPr>
        <p:txBody>
          <a:bodyPr/>
          <a:lstStyle/>
          <a:p>
            <a:pPr marL="347663" indent="-347663" eaLnBrk="1" hangingPunct="1">
              <a:buFontTx/>
              <a:buAutoNum type="alphaLcPeriod" startAt="3"/>
            </a:pPr>
            <a:r>
              <a:rPr lang="en-US" altLang="en-US" sz="2800" smtClean="0">
                <a:solidFill>
                  <a:srgbClr val="669900"/>
                </a:solidFill>
                <a:ea typeface="ＭＳ Ｐゴシック" panose="020B0600070205080204" pitchFamily="34" charset="-128"/>
              </a:rPr>
              <a:t>Trailing zeros are zeros at the right end of the number. They are significant only if the number contains a decimal point.</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9.300 has 4 sig figs.</a:t>
            </a:r>
          </a:p>
        </p:txBody>
      </p:sp>
      <p:sp>
        <p:nvSpPr>
          <p:cNvPr id="35845"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Guidelines for Determining Significant Figures</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68D87CE-E5D5-442D-ACBB-F8E70FFF0EF8}" type="slidenum">
              <a:rPr lang="en-US" altLang="en-US" sz="1000"/>
              <a:pPr>
                <a:spcBef>
                  <a:spcPct val="0"/>
                </a:spcBef>
                <a:buFontTx/>
                <a:buNone/>
              </a:pPr>
              <a:t>25</a:t>
            </a:fld>
            <a:endParaRPr lang="en-US" altLang="en-US" sz="1000"/>
          </a:p>
        </p:txBody>
      </p:sp>
      <p:sp>
        <p:nvSpPr>
          <p:cNvPr id="36868" name="Rectangle 2"/>
          <p:cNvSpPr>
            <a:spLocks noGrp="1" noChangeArrowheads="1"/>
          </p:cNvSpPr>
          <p:nvPr>
            <p:ph type="body" idx="1"/>
          </p:nvPr>
        </p:nvSpPr>
        <p:spPr>
          <a:xfrm>
            <a:off x="457200" y="1714500"/>
            <a:ext cx="8229600" cy="1811338"/>
          </a:xfrm>
        </p:spPr>
        <p:txBody>
          <a:bodyPr/>
          <a:lstStyle/>
          <a:p>
            <a:pPr marL="347663" indent="-347663" eaLnBrk="1" hangingPunct="1">
              <a:buFontTx/>
              <a:buAutoNum type="alphaLcPeriod" startAt="4"/>
            </a:pPr>
            <a:r>
              <a:rPr lang="en-US" altLang="en-US" sz="2800" smtClean="0">
                <a:solidFill>
                  <a:srgbClr val="669900"/>
                </a:solidFill>
                <a:ea typeface="ＭＳ Ｐゴシック" panose="020B0600070205080204" pitchFamily="34" charset="-128"/>
              </a:rPr>
              <a:t>Trailing zeros are zeros at the right end of the number. They are not significant if the number lacks an explicitly shown decimal point.</a:t>
            </a:r>
          </a:p>
          <a:p>
            <a:pPr marL="798513" lvl="1" indent="-336550" eaLnBrk="1" hangingPunct="1">
              <a:buFont typeface="Wingdings" panose="05000000000000000000" pitchFamily="2" charset="2"/>
              <a:buChar char="§"/>
            </a:pPr>
            <a:r>
              <a:rPr lang="en-US" altLang="en-US" smtClean="0">
                <a:ea typeface="ＭＳ Ｐゴシック" panose="020B0600070205080204" pitchFamily="34" charset="-128"/>
              </a:rPr>
              <a:t>150 has 2 sig figs.</a:t>
            </a:r>
          </a:p>
        </p:txBody>
      </p:sp>
      <p:sp>
        <p:nvSpPr>
          <p:cNvPr id="36869"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Guidelines for Determining Significant Figures</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78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11F142B-3F27-4E65-BDEB-612F87BCA69C}" type="slidenum">
              <a:rPr lang="en-US" altLang="en-US" sz="1000"/>
              <a:pPr>
                <a:spcBef>
                  <a:spcPct val="0"/>
                </a:spcBef>
                <a:buFontTx/>
                <a:buNone/>
              </a:pPr>
              <a:t>26</a:t>
            </a:fld>
            <a:endParaRPr lang="en-US" altLang="en-US" sz="1000"/>
          </a:p>
        </p:txBody>
      </p:sp>
      <p:sp>
        <p:nvSpPr>
          <p:cNvPr id="37892" name="Rectangle 2"/>
          <p:cNvSpPr>
            <a:spLocks noGrp="1" noChangeArrowheads="1"/>
          </p:cNvSpPr>
          <p:nvPr>
            <p:ph type="body" idx="1"/>
          </p:nvPr>
        </p:nvSpPr>
        <p:spPr>
          <a:xfrm>
            <a:off x="457200" y="1714500"/>
            <a:ext cx="8229600" cy="4205288"/>
          </a:xfrm>
        </p:spPr>
        <p:txBody>
          <a:bodyPr/>
          <a:lstStyle/>
          <a:p>
            <a:pPr marL="347663" indent="-347663" eaLnBrk="1" hangingPunct="1"/>
            <a:r>
              <a:rPr lang="en-US" altLang="en-US" sz="2800" smtClean="0">
                <a:ea typeface="ＭＳ Ｐゴシック" panose="020B0600070205080204" pitchFamily="34" charset="-128"/>
              </a:rPr>
              <a:t>Process of deleting unwanted (nonsignificant) digits from calculated numbers. </a:t>
            </a:r>
          </a:p>
          <a:p>
            <a:pPr marL="798513" lvl="1" indent="-333375" eaLnBrk="1" hangingPunct="1">
              <a:buFontTx/>
              <a:buAutoNum type="arabicPeriod"/>
            </a:pPr>
            <a:r>
              <a:rPr lang="en-US" altLang="en-US" sz="2800" smtClean="0">
                <a:solidFill>
                  <a:srgbClr val="669900"/>
                </a:solidFill>
                <a:ea typeface="ＭＳ Ｐゴシック" panose="020B0600070205080204" pitchFamily="34" charset="-128"/>
              </a:rPr>
              <a:t>If the first digit to be deleted is 4 or less, simply drop it and all the following digits.</a:t>
            </a:r>
          </a:p>
          <a:p>
            <a:pPr marL="1262063" lvl="2" indent="-361950" eaLnBrk="1" hangingPunct="1">
              <a:buFont typeface="Wingdings" panose="05000000000000000000" pitchFamily="2" charset="2"/>
              <a:buChar char="§"/>
            </a:pPr>
            <a:r>
              <a:rPr lang="en-US" altLang="en-US" sz="2600" smtClean="0">
                <a:ea typeface="ＭＳ Ｐゴシック" panose="020B0600070205080204" pitchFamily="34" charset="-128"/>
              </a:rPr>
              <a:t>5.83298 becomes 5.83 (for 3 sig figs).</a:t>
            </a:r>
          </a:p>
          <a:p>
            <a:pPr marL="798513" lvl="1" indent="-333375" eaLnBrk="1" hangingPunct="1">
              <a:buFontTx/>
              <a:buAutoNum type="arabicPeriod"/>
            </a:pPr>
            <a:r>
              <a:rPr lang="en-US" altLang="en-US" sz="2800" smtClean="0">
                <a:solidFill>
                  <a:srgbClr val="669900"/>
                </a:solidFill>
                <a:ea typeface="ＭＳ Ｐゴシック" panose="020B0600070205080204" pitchFamily="34" charset="-128"/>
              </a:rPr>
              <a:t>If the first digit to be deleted is 5 or greater, that digit and all that follow are dropped, and the last retained digit is increased by one.</a:t>
            </a:r>
          </a:p>
          <a:p>
            <a:pPr marL="1262063" lvl="2" indent="-361950" eaLnBrk="1" hangingPunct="1">
              <a:buFont typeface="Wingdings" panose="05000000000000000000" pitchFamily="2" charset="2"/>
              <a:buChar char="§"/>
            </a:pPr>
            <a:r>
              <a:rPr lang="en-US" altLang="en-US" sz="2600" smtClean="0">
                <a:ea typeface="ＭＳ Ｐゴシック" panose="020B0600070205080204" pitchFamily="34" charset="-128"/>
              </a:rPr>
              <a:t>7.86541 becomes 7.87 (for 3 sig figs).</a:t>
            </a:r>
          </a:p>
        </p:txBody>
      </p:sp>
      <p:sp>
        <p:nvSpPr>
          <p:cNvPr id="3789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Rounding Off Numbers</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89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D09DA94-FCB0-458D-85EC-E25736F9CA77}" type="slidenum">
              <a:rPr lang="en-US" altLang="en-US" sz="1000"/>
              <a:pPr>
                <a:spcBef>
                  <a:spcPct val="0"/>
                </a:spcBef>
                <a:buFontTx/>
                <a:buNone/>
              </a:pPr>
              <a:t>27</a:t>
            </a:fld>
            <a:endParaRPr lang="en-US" altLang="en-US" sz="1000"/>
          </a:p>
        </p:txBody>
      </p:sp>
      <p:sp>
        <p:nvSpPr>
          <p:cNvPr id="38916" name="Rectangle 2"/>
          <p:cNvSpPr>
            <a:spLocks noGrp="1" noChangeArrowheads="1"/>
          </p:cNvSpPr>
          <p:nvPr>
            <p:ph type="body" idx="1"/>
          </p:nvPr>
        </p:nvSpPr>
        <p:spPr>
          <a:xfrm>
            <a:off x="457200" y="1714500"/>
            <a:ext cx="8229600" cy="2665413"/>
          </a:xfrm>
        </p:spPr>
        <p:txBody>
          <a:bodyPr/>
          <a:lstStyle/>
          <a:p>
            <a:pPr marL="347663" indent="-347663" eaLnBrk="1" hangingPunct="1">
              <a:buFontTx/>
              <a:buAutoNum type="arabicPeriod"/>
            </a:pPr>
            <a:r>
              <a:rPr lang="en-US" altLang="en-US" sz="2800" smtClean="0">
                <a:solidFill>
                  <a:srgbClr val="669900"/>
                </a:solidFill>
                <a:ea typeface="ＭＳ Ｐゴシック" panose="020B0600070205080204" pitchFamily="34" charset="-128"/>
              </a:rPr>
              <a:t>In multiplication and division, the number of significant figures in the answer is the same as the number of significant figures in the measurement that contains the fewest significant figures.</a:t>
            </a:r>
          </a:p>
          <a:p>
            <a:pPr marL="798513" lvl="1" indent="-333375" eaLnBrk="1" hangingPunct="1">
              <a:buFont typeface="Wingdings" panose="05000000000000000000" pitchFamily="2" charset="2"/>
              <a:buNone/>
            </a:pPr>
            <a:r>
              <a:rPr lang="en-US" altLang="en-US" smtClean="0">
                <a:solidFill>
                  <a:srgbClr val="0000FF"/>
                </a:solidFill>
                <a:ea typeface="ＭＳ Ｐゴシック" panose="020B0600070205080204" pitchFamily="34" charset="-128"/>
              </a:rPr>
              <a:t>	</a:t>
            </a:r>
            <a:r>
              <a:rPr lang="en-US" altLang="en-US" smtClean="0">
                <a:ea typeface="ＭＳ Ｐゴシック" panose="020B0600070205080204" pitchFamily="34" charset="-128"/>
              </a:rPr>
              <a:t>1.342 </a:t>
            </a:r>
            <a:r>
              <a:rPr lang="en-US" altLang="en-US" smtClean="0">
                <a:ea typeface="ＭＳ Ｐゴシック" panose="020B0600070205080204" pitchFamily="34" charset="-128"/>
                <a:cs typeface="Arial" panose="020B0604020202020204" pitchFamily="34" charset="0"/>
              </a:rPr>
              <a:t>× 5.5 = 7.381 </a:t>
            </a:r>
            <a:r>
              <a:rPr lang="en-US" altLang="en-US" smtClean="0">
                <a:ea typeface="ＭＳ Ｐゴシック" panose="020B0600070205080204" pitchFamily="34" charset="-128"/>
                <a:cs typeface="Arial" panose="020B0604020202020204" pitchFamily="34" charset="0"/>
                <a:sym typeface="Wingdings" panose="05000000000000000000" pitchFamily="2" charset="2"/>
              </a:rPr>
              <a:t> </a:t>
            </a:r>
            <a:r>
              <a:rPr lang="en-US" altLang="en-US" smtClean="0">
                <a:ea typeface="ＭＳ Ｐゴシック" panose="020B0600070205080204" pitchFamily="34" charset="-128"/>
                <a:cs typeface="Arial" panose="020B0604020202020204" pitchFamily="34" charset="0"/>
              </a:rPr>
              <a:t>7.4</a:t>
            </a:r>
            <a:endParaRPr lang="en-US" altLang="en-US" smtClean="0">
              <a:ea typeface="ＭＳ Ｐゴシック" panose="020B0600070205080204" pitchFamily="34" charset="-128"/>
            </a:endParaRPr>
          </a:p>
        </p:txBody>
      </p:sp>
      <p:sp>
        <p:nvSpPr>
          <p:cNvPr id="38917"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Operational Rules</a:t>
            </a:r>
          </a:p>
        </p:txBody>
      </p:sp>
      <p:sp>
        <p:nvSpPr>
          <p:cNvPr id="38918" name="Line 4"/>
          <p:cNvSpPr>
            <a:spLocks noChangeShapeType="1"/>
          </p:cNvSpPr>
          <p:nvPr/>
        </p:nvSpPr>
        <p:spPr bwMode="auto">
          <a:xfrm>
            <a:off x="2424113" y="4343400"/>
            <a:ext cx="533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5"/>
          <p:cNvSpPr>
            <a:spLocks noChangeShapeType="1"/>
          </p:cNvSpPr>
          <p:nvPr/>
        </p:nvSpPr>
        <p:spPr bwMode="auto">
          <a:xfrm>
            <a:off x="4481513" y="4343400"/>
            <a:ext cx="533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399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B5B184D-6366-44F6-A790-7933819CF202}" type="slidenum">
              <a:rPr lang="en-US" altLang="en-US" sz="1000"/>
              <a:pPr>
                <a:spcBef>
                  <a:spcPct val="0"/>
                </a:spcBef>
                <a:buFontTx/>
                <a:buNone/>
              </a:pPr>
              <a:t>28</a:t>
            </a:fld>
            <a:endParaRPr lang="en-US" altLang="en-US" sz="1000"/>
          </a:p>
        </p:txBody>
      </p:sp>
      <p:grpSp>
        <p:nvGrpSpPr>
          <p:cNvPr id="39940" name="Group 36"/>
          <p:cNvGrpSpPr>
            <a:grpSpLocks noChangeAspect="1"/>
          </p:cNvGrpSpPr>
          <p:nvPr/>
        </p:nvGrpSpPr>
        <p:grpSpPr bwMode="auto">
          <a:xfrm>
            <a:off x="1371600" y="3733800"/>
            <a:ext cx="4105275" cy="1343025"/>
            <a:chOff x="864" y="2352"/>
            <a:chExt cx="2586" cy="846"/>
          </a:xfrm>
        </p:grpSpPr>
        <p:sp>
          <p:nvSpPr>
            <p:cNvPr id="39947" name="AutoShape 37"/>
            <p:cNvSpPr>
              <a:spLocks noChangeAspect="1" noChangeArrowheads="1" noTextEdit="1"/>
            </p:cNvSpPr>
            <p:nvPr/>
          </p:nvSpPr>
          <p:spPr bwMode="auto">
            <a:xfrm>
              <a:off x="864" y="2352"/>
              <a:ext cx="258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8" name="Rectangle 38"/>
            <p:cNvSpPr>
              <a:spLocks noChangeArrowheads="1"/>
            </p:cNvSpPr>
            <p:nvPr/>
          </p:nvSpPr>
          <p:spPr bwMode="auto">
            <a:xfrm>
              <a:off x="2153" y="2928"/>
              <a:ext cx="62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aseline="0">
                  <a:solidFill>
                    <a:srgbClr val="000000"/>
                  </a:solidFill>
                </a:rPr>
                <a:t>Corrected</a:t>
              </a:r>
              <a:endParaRPr lang="en-US" altLang="en-US">
                <a:latin typeface="Times" panose="02020603050405020304" pitchFamily="18" charset="0"/>
              </a:endParaRPr>
            </a:p>
          </p:txBody>
        </p:sp>
        <p:sp>
          <p:nvSpPr>
            <p:cNvPr id="39949" name="Rectangle 39"/>
            <p:cNvSpPr>
              <a:spLocks noChangeArrowheads="1"/>
            </p:cNvSpPr>
            <p:nvPr/>
          </p:nvSpPr>
          <p:spPr bwMode="auto">
            <a:xfrm>
              <a:off x="1165" y="2347"/>
              <a:ext cx="67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solidFill>
                    <a:srgbClr val="000000"/>
                  </a:solidFill>
                </a:rPr>
                <a:t>23.445</a:t>
              </a:r>
              <a:endParaRPr lang="en-US" altLang="en-US">
                <a:latin typeface="Times" panose="02020603050405020304" pitchFamily="18" charset="0"/>
              </a:endParaRPr>
            </a:p>
          </p:txBody>
        </p:sp>
        <p:sp>
          <p:nvSpPr>
            <p:cNvPr id="39950" name="Rectangle 40"/>
            <p:cNvSpPr>
              <a:spLocks noChangeArrowheads="1"/>
            </p:cNvSpPr>
            <p:nvPr/>
          </p:nvSpPr>
          <p:spPr bwMode="auto">
            <a:xfrm>
              <a:off x="1272" y="2634"/>
              <a:ext cx="46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solidFill>
                    <a:srgbClr val="000000"/>
                  </a:solidFill>
                </a:rPr>
                <a:t>7.83</a:t>
              </a:r>
              <a:endParaRPr lang="en-US" altLang="en-US">
                <a:latin typeface="Times" panose="02020603050405020304" pitchFamily="18" charset="0"/>
              </a:endParaRPr>
            </a:p>
          </p:txBody>
        </p:sp>
        <p:sp>
          <p:nvSpPr>
            <p:cNvPr id="39951" name="Rectangle 41"/>
            <p:cNvSpPr>
              <a:spLocks noChangeArrowheads="1"/>
            </p:cNvSpPr>
            <p:nvPr/>
          </p:nvSpPr>
          <p:spPr bwMode="auto">
            <a:xfrm>
              <a:off x="2951" y="2921"/>
              <a:ext cx="56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solidFill>
                    <a:srgbClr val="000000"/>
                  </a:solidFill>
                </a:rPr>
                <a:t>31.28</a:t>
              </a:r>
              <a:endParaRPr lang="en-US" altLang="en-US">
                <a:latin typeface="Times" panose="02020603050405020304" pitchFamily="18" charset="0"/>
              </a:endParaRPr>
            </a:p>
          </p:txBody>
        </p:sp>
        <p:sp>
          <p:nvSpPr>
            <p:cNvPr id="39952" name="Rectangle 42"/>
            <p:cNvSpPr>
              <a:spLocks noChangeArrowheads="1"/>
            </p:cNvSpPr>
            <p:nvPr/>
          </p:nvSpPr>
          <p:spPr bwMode="auto">
            <a:xfrm>
              <a:off x="1164" y="2964"/>
              <a:ext cx="67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solidFill>
                    <a:srgbClr val="000000"/>
                  </a:solidFill>
                </a:rPr>
                <a:t>31.275</a:t>
              </a:r>
              <a:endParaRPr lang="en-US" altLang="en-US">
                <a:latin typeface="Times" panose="02020603050405020304" pitchFamily="18" charset="0"/>
              </a:endParaRPr>
            </a:p>
          </p:txBody>
        </p:sp>
        <p:sp>
          <p:nvSpPr>
            <p:cNvPr id="39953" name="Rectangle 43"/>
            <p:cNvSpPr>
              <a:spLocks noChangeArrowheads="1"/>
            </p:cNvSpPr>
            <p:nvPr/>
          </p:nvSpPr>
          <p:spPr bwMode="auto">
            <a:xfrm>
              <a:off x="877" y="2614"/>
              <a:ext cx="22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solidFill>
                    <a:srgbClr val="000000"/>
                  </a:solidFill>
                  <a:latin typeface="Symbol" panose="05050102010706020507" pitchFamily="18" charset="2"/>
                </a:rPr>
                <a:t>+</a:t>
              </a:r>
              <a:endParaRPr lang="en-US" altLang="en-US">
                <a:latin typeface="Times" panose="02020603050405020304" pitchFamily="18" charset="0"/>
              </a:endParaRPr>
            </a:p>
          </p:txBody>
        </p:sp>
        <p:sp>
          <p:nvSpPr>
            <p:cNvPr id="39954" name="Rectangle 44"/>
            <p:cNvSpPr>
              <a:spLocks noChangeArrowheads="1"/>
            </p:cNvSpPr>
            <p:nvPr/>
          </p:nvSpPr>
          <p:spPr bwMode="auto">
            <a:xfrm>
              <a:off x="1952" y="2944"/>
              <a:ext cx="107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solidFill>
                    <a:srgbClr val="000000"/>
                  </a:solidFill>
                  <a:latin typeface="Symbol" panose="05050102010706020507" pitchFamily="18" charset="2"/>
                </a:rPr>
                <a:t>¾¾¾¾®</a:t>
              </a:r>
              <a:endParaRPr lang="en-US" altLang="en-US">
                <a:latin typeface="Times" panose="02020603050405020304" pitchFamily="18" charset="0"/>
              </a:endParaRPr>
            </a:p>
          </p:txBody>
        </p:sp>
      </p:grpSp>
      <p:sp>
        <p:nvSpPr>
          <p:cNvPr id="39941" name="Rectangle 2"/>
          <p:cNvSpPr>
            <a:spLocks noGrp="1" noChangeArrowheads="1"/>
          </p:cNvSpPr>
          <p:nvPr>
            <p:ph type="body" idx="1"/>
          </p:nvPr>
        </p:nvSpPr>
        <p:spPr>
          <a:xfrm>
            <a:off x="457200" y="1714500"/>
            <a:ext cx="8229600" cy="1800225"/>
          </a:xfrm>
        </p:spPr>
        <p:txBody>
          <a:bodyPr/>
          <a:lstStyle/>
          <a:p>
            <a:pPr marL="347663" indent="-347663" eaLnBrk="1" hangingPunct="1">
              <a:buFontTx/>
              <a:buAutoNum type="arabicPeriod" startAt="2"/>
            </a:pPr>
            <a:r>
              <a:rPr lang="en-US" altLang="en-US" sz="2800" smtClean="0">
                <a:solidFill>
                  <a:srgbClr val="669900"/>
                </a:solidFill>
                <a:ea typeface="ＭＳ Ｐゴシック" panose="020B0600070205080204" pitchFamily="34" charset="-128"/>
              </a:rPr>
              <a:t>In addition and subtraction, the answer has no more digits to the right of the decimal point than are found in the measurement with the fewest digits to the right of the decimal point.</a:t>
            </a:r>
            <a:r>
              <a:rPr lang="en-US" altLang="en-US" sz="2800" smtClean="0">
                <a:ea typeface="ＭＳ Ｐゴシック" panose="020B0600070205080204" pitchFamily="34" charset="-128"/>
              </a:rPr>
              <a:t>	</a:t>
            </a:r>
            <a:endParaRPr lang="en-US" altLang="en-US" smtClean="0">
              <a:solidFill>
                <a:srgbClr val="0000FF"/>
              </a:solidFill>
              <a:ea typeface="ＭＳ Ｐゴシック" panose="020B0600070205080204" pitchFamily="34" charset="-128"/>
              <a:sym typeface="Wingdings" panose="05000000000000000000" pitchFamily="2" charset="2"/>
            </a:endParaRPr>
          </a:p>
        </p:txBody>
      </p:sp>
      <p:sp>
        <p:nvSpPr>
          <p:cNvPr id="39942"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Operational Rules</a:t>
            </a:r>
          </a:p>
        </p:txBody>
      </p:sp>
      <p:sp>
        <p:nvSpPr>
          <p:cNvPr id="39943" name="Line 4"/>
          <p:cNvSpPr>
            <a:spLocks noChangeShapeType="1"/>
          </p:cNvSpPr>
          <p:nvPr/>
        </p:nvSpPr>
        <p:spPr bwMode="auto">
          <a:xfrm>
            <a:off x="2438400" y="4572000"/>
            <a:ext cx="228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39945" name="Line 7"/>
          <p:cNvSpPr>
            <a:spLocks noChangeShapeType="1"/>
          </p:cNvSpPr>
          <p:nvPr/>
        </p:nvSpPr>
        <p:spPr bwMode="auto">
          <a:xfrm>
            <a:off x="5257800" y="5029200"/>
            <a:ext cx="228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8"/>
          <p:cNvSpPr>
            <a:spLocks noChangeShapeType="1"/>
          </p:cNvSpPr>
          <p:nvPr/>
        </p:nvSpPr>
        <p:spPr bwMode="auto">
          <a:xfrm>
            <a:off x="1447800" y="46482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09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D4C47FD-0BF9-4749-B851-59A269843177}" type="slidenum">
              <a:rPr lang="en-US" altLang="en-US" sz="1000"/>
              <a:pPr>
                <a:spcBef>
                  <a:spcPct val="0"/>
                </a:spcBef>
                <a:buFontTx/>
                <a:buNone/>
              </a:pPr>
              <a:t>29</a:t>
            </a:fld>
            <a:endParaRPr lang="en-US" altLang="en-US" sz="1000"/>
          </a:p>
        </p:txBody>
      </p:sp>
      <p:sp>
        <p:nvSpPr>
          <p:cNvPr id="40964" name="Rectangle 2"/>
          <p:cNvSpPr>
            <a:spLocks noGrp="1" noChangeArrowheads="1"/>
          </p:cNvSpPr>
          <p:nvPr>
            <p:ph type="title"/>
          </p:nvPr>
        </p:nvSpPr>
        <p:spPr>
          <a:xfrm>
            <a:off x="609600" y="1143000"/>
            <a:ext cx="7924800" cy="533400"/>
          </a:xfrm>
        </p:spPr>
        <p:txBody>
          <a:bodyPr/>
          <a:lstStyle/>
          <a:p>
            <a:pPr eaLnBrk="1" hangingPunct="1">
              <a:spcBef>
                <a:spcPct val="20000"/>
              </a:spcBef>
            </a:pPr>
            <a:r>
              <a:rPr lang="en-US" altLang="en-US" smtClean="0">
                <a:ea typeface="ＭＳ Ｐゴシック" panose="020B0600070205080204" pitchFamily="34" charset="-128"/>
              </a:rPr>
              <a:t>  Concept Check</a:t>
            </a:r>
          </a:p>
        </p:txBody>
      </p:sp>
      <p:sp>
        <p:nvSpPr>
          <p:cNvPr id="40965" name="Rectangle 3"/>
          <p:cNvSpPr>
            <a:spLocks noGrp="1" noChangeArrowheads="1"/>
          </p:cNvSpPr>
          <p:nvPr>
            <p:ph type="body" idx="1"/>
          </p:nvPr>
        </p:nvSpPr>
        <p:spPr>
          <a:xfrm>
            <a:off x="228600" y="1905000"/>
            <a:ext cx="4495800" cy="4449763"/>
          </a:xfrm>
        </p:spPr>
        <p:txBody>
          <a:bodyPr/>
          <a:lstStyle/>
          <a:p>
            <a:pPr eaLnBrk="1" hangingPunct="1">
              <a:buFontTx/>
              <a:buNone/>
            </a:pPr>
            <a:r>
              <a:rPr lang="en-US" altLang="en-US" smtClean="0">
                <a:ea typeface="ＭＳ Ｐゴシック" panose="020B0600070205080204" pitchFamily="34" charset="-128"/>
              </a:rPr>
              <a:t>	You have water in each graduated cylinder shown. You then add both samples to a beaker.</a:t>
            </a:r>
          </a:p>
          <a:p>
            <a:pPr eaLnBrk="1" hangingPunct="1">
              <a:buFontTx/>
              <a:buNone/>
            </a:pPr>
            <a:endParaRPr lang="en-US" altLang="en-US" smtClean="0">
              <a:ea typeface="ＭＳ Ｐゴシック" panose="020B0600070205080204" pitchFamily="34" charset="-128"/>
            </a:endParaRPr>
          </a:p>
          <a:p>
            <a:pPr eaLnBrk="1" hangingPunct="1">
              <a:buFontTx/>
              <a:buNone/>
            </a:pPr>
            <a:r>
              <a:rPr lang="en-US" altLang="en-US" smtClean="0">
                <a:ea typeface="ＭＳ Ｐゴシック" panose="020B0600070205080204" pitchFamily="34" charset="-128"/>
              </a:rPr>
              <a:t>	How would you write the number describing the </a:t>
            </a:r>
            <a:r>
              <a:rPr lang="en-US" altLang="en-US" smtClean="0">
                <a:solidFill>
                  <a:srgbClr val="0000FF"/>
                </a:solidFill>
                <a:ea typeface="ＭＳ Ｐゴシック" panose="020B0600070205080204" pitchFamily="34" charset="-128"/>
              </a:rPr>
              <a:t>total</a:t>
            </a:r>
            <a:r>
              <a:rPr lang="en-US" altLang="en-US" smtClean="0">
                <a:ea typeface="ＭＳ Ｐゴシック" panose="020B0600070205080204" pitchFamily="34" charset="-128"/>
              </a:rPr>
              <a:t> volume? </a:t>
            </a:r>
          </a:p>
          <a:p>
            <a:pPr eaLnBrk="1" hangingPunct="1">
              <a:buFontTx/>
              <a:buNone/>
            </a:pPr>
            <a:r>
              <a:rPr lang="en-US" altLang="en-US" smtClean="0">
                <a:ea typeface="ＭＳ Ｐゴシック" panose="020B0600070205080204" pitchFamily="34" charset="-128"/>
              </a:rPr>
              <a:t>		</a:t>
            </a:r>
            <a:endParaRPr lang="en-US" altLang="en-US" smtClean="0">
              <a:solidFill>
                <a:srgbClr val="009900"/>
              </a:solidFill>
              <a:ea typeface="ＭＳ Ｐゴシック" panose="020B0600070205080204" pitchFamily="34" charset="-128"/>
            </a:endParaRPr>
          </a:p>
          <a:p>
            <a:pPr eaLnBrk="1" hangingPunct="1">
              <a:buFontTx/>
              <a:buNone/>
            </a:pPr>
            <a:r>
              <a:rPr lang="en-US" altLang="en-US" smtClean="0">
                <a:ea typeface="ＭＳ Ｐゴシック" panose="020B0600070205080204" pitchFamily="34" charset="-128"/>
              </a:rPr>
              <a:t>	What </a:t>
            </a:r>
            <a:r>
              <a:rPr lang="en-US" altLang="en-US" smtClean="0">
                <a:solidFill>
                  <a:srgbClr val="0000FF"/>
                </a:solidFill>
                <a:ea typeface="ＭＳ Ｐゴシック" panose="020B0600070205080204" pitchFamily="34" charset="-128"/>
              </a:rPr>
              <a:t>limits</a:t>
            </a:r>
            <a:r>
              <a:rPr lang="en-US" altLang="en-US" smtClean="0">
                <a:ea typeface="ＭＳ Ｐゴシック" panose="020B0600070205080204" pitchFamily="34" charset="-128"/>
              </a:rPr>
              <a:t> the precision of this number?</a:t>
            </a:r>
          </a:p>
        </p:txBody>
      </p:sp>
      <p:graphicFrame>
        <p:nvGraphicFramePr>
          <p:cNvPr id="40966" name="Object 4"/>
          <p:cNvGraphicFramePr>
            <a:graphicFrameLocks noChangeAspect="1"/>
          </p:cNvGraphicFramePr>
          <p:nvPr>
            <p:extLst>
              <p:ext uri="{D42A27DB-BD31-4B8C-83A1-F6EECF244321}">
                <p14:modId xmlns:p14="http://schemas.microsoft.com/office/powerpoint/2010/main" val="3127727240"/>
              </p:ext>
            </p:extLst>
          </p:nvPr>
        </p:nvGraphicFramePr>
        <p:xfrm>
          <a:off x="4937125" y="1219200"/>
          <a:ext cx="1692275" cy="4892675"/>
        </p:xfrm>
        <a:graphic>
          <a:graphicData uri="http://schemas.openxmlformats.org/presentationml/2006/ole">
            <mc:AlternateContent xmlns:mc="http://schemas.openxmlformats.org/markup-compatibility/2006">
              <mc:Choice xmlns:v="urn:schemas-microsoft-com:vml" Requires="v">
                <p:oleObj spid="_x0000_s40985" name="Image" r:id="rId4" imgW="2971429" imgH="8596825" progId="PhotoshopElements.Image.2">
                  <p:embed/>
                </p:oleObj>
              </mc:Choice>
              <mc:Fallback>
                <p:oleObj name="Image" r:id="rId4" imgW="2971429" imgH="8596825" progId="PhotoshopElements.Image.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125" y="1219200"/>
                        <a:ext cx="16922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0967" name="Object 5"/>
          <p:cNvGraphicFramePr>
            <a:graphicFrameLocks noChangeAspect="1"/>
          </p:cNvGraphicFramePr>
          <p:nvPr>
            <p:extLst>
              <p:ext uri="{D42A27DB-BD31-4B8C-83A1-F6EECF244321}">
                <p14:modId xmlns:p14="http://schemas.microsoft.com/office/powerpoint/2010/main" val="1012735090"/>
              </p:ext>
            </p:extLst>
          </p:nvPr>
        </p:nvGraphicFramePr>
        <p:xfrm>
          <a:off x="7169150" y="1000032"/>
          <a:ext cx="1073150" cy="4876800"/>
        </p:xfrm>
        <a:graphic>
          <a:graphicData uri="http://schemas.openxmlformats.org/presentationml/2006/ole">
            <mc:AlternateContent xmlns:mc="http://schemas.openxmlformats.org/markup-compatibility/2006">
              <mc:Choice xmlns:v="urn:schemas-microsoft-com:vml" Requires="v">
                <p:oleObj spid="_x0000_s40986" name="Image" r:id="rId6" imgW="3494529" imgH="15858807" progId="PhotoshopElements.Image.2">
                  <p:embed/>
                </p:oleObj>
              </mc:Choice>
              <mc:Fallback>
                <p:oleObj name="Image" r:id="rId6" imgW="3494529" imgH="15858807" progId="PhotoshopElements.Image.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150" y="1000032"/>
                        <a:ext cx="10731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0968" name="Picture 8" descr="questi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58752" y="6111875"/>
            <a:ext cx="723275" cy="461665"/>
          </a:xfrm>
          <a:prstGeom prst="rect">
            <a:avLst/>
          </a:prstGeom>
          <a:noFill/>
        </p:spPr>
        <p:txBody>
          <a:bodyPr wrap="none" rtlCol="0">
            <a:spAutoFit/>
          </a:bodyPr>
          <a:lstStyle/>
          <a:p>
            <a:r>
              <a:rPr lang="en-US" baseline="0" dirty="0" smtClean="0"/>
              <a:t>2.8</a:t>
            </a:r>
            <a:r>
              <a:rPr lang="en-US" baseline="0" dirty="0" smtClean="0">
                <a:solidFill>
                  <a:srgbClr val="FF0000"/>
                </a:solidFill>
              </a:rPr>
              <a:t>0</a:t>
            </a:r>
            <a:endParaRPr lang="en-US" baseline="0" dirty="0">
              <a:solidFill>
                <a:srgbClr val="FF0000"/>
              </a:solidFill>
            </a:endParaRPr>
          </a:p>
        </p:txBody>
      </p:sp>
      <p:sp>
        <p:nvSpPr>
          <p:cNvPr id="4" name="TextBox 3"/>
          <p:cNvSpPr txBox="1"/>
          <p:nvPr/>
        </p:nvSpPr>
        <p:spPr>
          <a:xfrm>
            <a:off x="6565294" y="6093785"/>
            <a:ext cx="357790" cy="461665"/>
          </a:xfrm>
          <a:prstGeom prst="rect">
            <a:avLst/>
          </a:prstGeom>
          <a:noFill/>
        </p:spPr>
        <p:txBody>
          <a:bodyPr wrap="none" rtlCol="0">
            <a:spAutoFit/>
          </a:bodyPr>
          <a:lstStyle/>
          <a:p>
            <a:r>
              <a:rPr lang="en-US" baseline="0" dirty="0" smtClean="0"/>
              <a:t>+</a:t>
            </a:r>
            <a:endParaRPr lang="en-US" baseline="0" dirty="0"/>
          </a:p>
        </p:txBody>
      </p:sp>
      <p:sp>
        <p:nvSpPr>
          <p:cNvPr id="5" name="TextBox 4"/>
          <p:cNvSpPr txBox="1"/>
          <p:nvPr/>
        </p:nvSpPr>
        <p:spPr>
          <a:xfrm flipH="1">
            <a:off x="7119365" y="6066988"/>
            <a:ext cx="1371600" cy="461665"/>
          </a:xfrm>
          <a:prstGeom prst="rect">
            <a:avLst/>
          </a:prstGeom>
          <a:noFill/>
        </p:spPr>
        <p:txBody>
          <a:bodyPr wrap="square" rtlCol="0">
            <a:spAutoFit/>
          </a:bodyPr>
          <a:lstStyle/>
          <a:p>
            <a:r>
              <a:rPr lang="en-US" baseline="0" dirty="0" smtClean="0"/>
              <a:t>0.28</a:t>
            </a:r>
            <a:r>
              <a:rPr lang="en-US" baseline="0" dirty="0" smtClean="0">
                <a:solidFill>
                  <a:srgbClr val="FF0000"/>
                </a:solidFill>
              </a:rPr>
              <a:t>0</a:t>
            </a:r>
            <a:endParaRPr lang="en-US" baseline="0" dirty="0">
              <a:solidFill>
                <a:srgbClr val="FF0000"/>
              </a:solidFill>
            </a:endParaRPr>
          </a:p>
        </p:txBody>
      </p:sp>
      <p:sp>
        <p:nvSpPr>
          <p:cNvPr id="6" name="TextBox 5"/>
          <p:cNvSpPr txBox="1"/>
          <p:nvPr/>
        </p:nvSpPr>
        <p:spPr>
          <a:xfrm>
            <a:off x="7910693" y="6066987"/>
            <a:ext cx="1281120" cy="461665"/>
          </a:xfrm>
          <a:prstGeom prst="rect">
            <a:avLst/>
          </a:prstGeom>
          <a:noFill/>
        </p:spPr>
        <p:txBody>
          <a:bodyPr wrap="none" rtlCol="0">
            <a:spAutoFit/>
          </a:bodyPr>
          <a:lstStyle/>
          <a:p>
            <a:r>
              <a:rPr lang="en-US" baseline="0" dirty="0" smtClean="0"/>
              <a:t>=   3.0</a:t>
            </a:r>
            <a:r>
              <a:rPr lang="en-US" baseline="0" dirty="0" smtClean="0">
                <a:solidFill>
                  <a:srgbClr val="FF0000"/>
                </a:solidFill>
              </a:rPr>
              <a:t>8</a:t>
            </a:r>
            <a:r>
              <a:rPr lang="en-US" baseline="0" dirty="0" smtClean="0"/>
              <a:t>0</a:t>
            </a:r>
            <a:endParaRPr lang="en-US" baseline="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5"/>
            <a:ext cx="7886700" cy="549275"/>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Scientific Method</a:t>
            </a:r>
            <a:endParaRPr lang="en-US" sz="3200" dirty="0"/>
          </a:p>
        </p:txBody>
      </p:sp>
      <p:sp>
        <p:nvSpPr>
          <p:cNvPr id="7" name="Subtitle 6"/>
          <p:cNvSpPr>
            <a:spLocks noGrp="1"/>
          </p:cNvSpPr>
          <p:nvPr>
            <p:ph sz="half" idx="1"/>
          </p:nvPr>
        </p:nvSpPr>
        <p:spPr>
          <a:xfrm>
            <a:off x="626431" y="1066800"/>
            <a:ext cx="8058150" cy="4351338"/>
          </a:xfrm>
        </p:spPr>
        <p:txBody>
          <a:bodyPr>
            <a:normAutofit lnSpcReduction="10000"/>
          </a:bodyPr>
          <a:lstStyle/>
          <a:p>
            <a:pPr marL="0" indent="0">
              <a:buNone/>
            </a:pPr>
            <a:r>
              <a:rPr lang="en-US" dirty="0"/>
              <a:t>The scientific method has five steps </a:t>
            </a:r>
          </a:p>
          <a:p>
            <a:pPr marL="514350" indent="-514350">
              <a:buAutoNum type="arabicPeriod"/>
            </a:pPr>
            <a:r>
              <a:rPr lang="en-US" dirty="0" smtClean="0"/>
              <a:t>Observation</a:t>
            </a:r>
            <a:r>
              <a:rPr lang="en-US" dirty="0"/>
              <a:t>.  </a:t>
            </a:r>
            <a:endParaRPr lang="en-US" dirty="0" smtClean="0"/>
          </a:p>
          <a:p>
            <a:pPr marL="514350" indent="-514350">
              <a:buAutoNum type="arabicPeriod"/>
            </a:pPr>
            <a:r>
              <a:rPr lang="en-US" dirty="0" smtClean="0"/>
              <a:t>Formulation </a:t>
            </a:r>
            <a:r>
              <a:rPr lang="en-US" dirty="0"/>
              <a:t>of a question (hypothesis) </a:t>
            </a:r>
            <a:endParaRPr lang="en-US" dirty="0" smtClean="0"/>
          </a:p>
          <a:p>
            <a:pPr marL="514350" indent="-514350">
              <a:buAutoNum type="arabicPeriod"/>
            </a:pPr>
            <a:r>
              <a:rPr lang="en-US" dirty="0" smtClean="0"/>
              <a:t>Pattern </a:t>
            </a:r>
            <a:r>
              <a:rPr lang="en-US" dirty="0"/>
              <a:t>recognition, summarizing information (scientific laws) </a:t>
            </a:r>
            <a:endParaRPr lang="en-US" dirty="0" smtClean="0"/>
          </a:p>
          <a:p>
            <a:pPr marL="514350" indent="-514350">
              <a:buAutoNum type="arabicPeriod"/>
            </a:pPr>
            <a:r>
              <a:rPr lang="en-US" dirty="0" smtClean="0"/>
              <a:t>Developing </a:t>
            </a:r>
            <a:r>
              <a:rPr lang="en-US" dirty="0"/>
              <a:t>theories. (Hypothesis and eventfully theory) </a:t>
            </a:r>
            <a:endParaRPr lang="en-US" dirty="0" smtClean="0"/>
          </a:p>
          <a:p>
            <a:pPr marL="514350" indent="-514350">
              <a:buAutoNum type="arabicPeriod"/>
            </a:pPr>
            <a:r>
              <a:rPr lang="en-US" dirty="0" smtClean="0"/>
              <a:t>Further </a:t>
            </a:r>
            <a:r>
              <a:rPr lang="en-US" dirty="0"/>
              <a:t>Experimentation and loosing to first step to keep it improving as we discover more and more. </a:t>
            </a:r>
          </a:p>
        </p:txBody>
      </p:sp>
      <p:sp>
        <p:nvSpPr>
          <p:cNvPr id="5" name="Slide Number Placeholder 4"/>
          <p:cNvSpPr>
            <a:spLocks noGrp="1"/>
          </p:cNvSpPr>
          <p:nvPr>
            <p:ph type="sldNum" sz="quarter" idx="12"/>
          </p:nvPr>
        </p:nvSpPr>
        <p:spPr/>
        <p:txBody>
          <a:bodyPr/>
          <a:lstStyle/>
          <a:p>
            <a:pPr>
              <a:defRPr/>
            </a:pPr>
            <a:fld id="{6B16D11D-6DF3-4E44-92A8-41DABD0F6707}" type="slidenum">
              <a:rPr lang="en-US" smtClean="0"/>
              <a:pPr>
                <a:defRPr/>
              </a:pPr>
              <a:t>3</a:t>
            </a:fld>
            <a:endParaRPr lang="en-US"/>
          </a:p>
        </p:txBody>
      </p:sp>
    </p:spTree>
    <p:extLst>
      <p:ext uri="{BB962C8B-B14F-4D97-AF65-F5344CB8AC3E}">
        <p14:creationId xmlns:p14="http://schemas.microsoft.com/office/powerpoint/2010/main" val="2959835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19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1D2C15E-9C43-4530-A528-3FFC1671EBFF}" type="slidenum">
              <a:rPr lang="en-US" altLang="en-US" sz="1000"/>
              <a:pPr>
                <a:spcBef>
                  <a:spcPct val="0"/>
                </a:spcBef>
                <a:buFontTx/>
                <a:buNone/>
              </a:pPr>
              <a:t>30</a:t>
            </a:fld>
            <a:endParaRPr lang="en-US" altLang="en-US" sz="1000"/>
          </a:p>
        </p:txBody>
      </p:sp>
      <p:sp>
        <p:nvSpPr>
          <p:cNvPr id="41988" name="Rectangle 2"/>
          <p:cNvSpPr>
            <a:spLocks noGrp="1" noChangeArrowheads="1"/>
          </p:cNvSpPr>
          <p:nvPr>
            <p:ph type="title"/>
          </p:nvPr>
        </p:nvSpPr>
        <p:spPr>
          <a:xfrm>
            <a:off x="609600" y="1143000"/>
            <a:ext cx="7924800" cy="533400"/>
          </a:xfrm>
        </p:spPr>
        <p:txBody>
          <a:bodyPr/>
          <a:lstStyle/>
          <a:p>
            <a:pPr eaLnBrk="1" hangingPunct="1">
              <a:spcBef>
                <a:spcPct val="20000"/>
              </a:spcBef>
            </a:pPr>
            <a:r>
              <a:rPr lang="en-US" altLang="en-US" smtClean="0">
                <a:ea typeface="ＭＳ Ｐゴシック" panose="020B0600070205080204" pitchFamily="34" charset="-128"/>
              </a:rPr>
              <a:t>  Concept Check</a:t>
            </a:r>
          </a:p>
        </p:txBody>
      </p:sp>
      <p:sp>
        <p:nvSpPr>
          <p:cNvPr id="41989" name="Rectangle 3"/>
          <p:cNvSpPr>
            <a:spLocks noGrp="1" noChangeArrowheads="1"/>
          </p:cNvSpPr>
          <p:nvPr>
            <p:ph type="body" idx="1"/>
          </p:nvPr>
        </p:nvSpPr>
        <p:spPr>
          <a:xfrm>
            <a:off x="228600" y="1905000"/>
            <a:ext cx="4495800" cy="4450449"/>
          </a:xfrm>
        </p:spPr>
        <p:txBody>
          <a:bodyPr/>
          <a:lstStyle/>
          <a:p>
            <a:pPr eaLnBrk="1" hangingPunct="1">
              <a:buFontTx/>
              <a:buNone/>
            </a:pPr>
            <a:r>
              <a:rPr lang="en-US" altLang="en-US" dirty="0" smtClean="0">
                <a:ea typeface="ＭＳ Ｐゴシック" panose="020B0600070205080204" pitchFamily="34" charset="-128"/>
              </a:rPr>
              <a:t>	You have water in each graduated cylinder shown. You then add both samples to a beaker.</a:t>
            </a:r>
          </a:p>
          <a:p>
            <a:pPr eaLnBrk="1" hangingPunct="1">
              <a:buFontTx/>
              <a:buNone/>
            </a:pPr>
            <a:endParaRPr lang="en-US" altLang="en-US" dirty="0" smtClean="0">
              <a:ea typeface="ＭＳ Ｐゴシック" panose="020B0600070205080204" pitchFamily="34" charset="-128"/>
            </a:endParaRPr>
          </a:p>
          <a:p>
            <a:pPr eaLnBrk="1" hangingPunct="1">
              <a:buFontTx/>
              <a:buNone/>
            </a:pPr>
            <a:r>
              <a:rPr lang="en-US" altLang="en-US" dirty="0" smtClean="0">
                <a:ea typeface="ＭＳ Ｐゴシック" panose="020B0600070205080204" pitchFamily="34" charset="-128"/>
              </a:rPr>
              <a:t>	How would you write the number describing the </a:t>
            </a:r>
            <a:r>
              <a:rPr lang="en-US" altLang="en-US" dirty="0" smtClean="0">
                <a:solidFill>
                  <a:srgbClr val="0000FF"/>
                </a:solidFill>
                <a:ea typeface="ＭＳ Ｐゴシック" panose="020B0600070205080204" pitchFamily="34" charset="-128"/>
              </a:rPr>
              <a:t>total</a:t>
            </a:r>
            <a:r>
              <a:rPr lang="en-US" altLang="en-US" dirty="0" smtClean="0">
                <a:ea typeface="ＭＳ Ｐゴシック" panose="020B0600070205080204" pitchFamily="34" charset="-128"/>
              </a:rPr>
              <a:t> volume? </a:t>
            </a:r>
          </a:p>
          <a:p>
            <a:pPr eaLnBrk="1" hangingPunct="1">
              <a:buFontTx/>
              <a:buNone/>
            </a:pPr>
            <a:r>
              <a:rPr lang="en-US" altLang="en-US" dirty="0" smtClean="0">
                <a:ea typeface="ＭＳ Ｐゴシック" panose="020B0600070205080204" pitchFamily="34" charset="-128"/>
              </a:rPr>
              <a:t>		</a:t>
            </a:r>
            <a:r>
              <a:rPr lang="en-US" altLang="en-US" dirty="0" smtClean="0">
                <a:solidFill>
                  <a:srgbClr val="009900"/>
                </a:solidFill>
                <a:ea typeface="ＭＳ Ｐゴシック" panose="020B0600070205080204" pitchFamily="34" charset="-128"/>
              </a:rPr>
              <a:t>3.08 mL</a:t>
            </a:r>
          </a:p>
          <a:p>
            <a:pPr eaLnBrk="1" hangingPunct="1">
              <a:buFontTx/>
              <a:buNone/>
            </a:pPr>
            <a:r>
              <a:rPr lang="en-US" altLang="en-US" dirty="0" smtClean="0">
                <a:ea typeface="ＭＳ Ｐゴシック" panose="020B0600070205080204" pitchFamily="34" charset="-128"/>
              </a:rPr>
              <a:t>	What </a:t>
            </a:r>
            <a:r>
              <a:rPr lang="en-US" altLang="en-US" dirty="0" smtClean="0">
                <a:solidFill>
                  <a:srgbClr val="0000FF"/>
                </a:solidFill>
                <a:ea typeface="ＭＳ Ｐゴシック" panose="020B0600070205080204" pitchFamily="34" charset="-128"/>
              </a:rPr>
              <a:t>limits</a:t>
            </a:r>
            <a:r>
              <a:rPr lang="en-US" altLang="en-US" dirty="0" smtClean="0">
                <a:ea typeface="ＭＳ Ｐゴシック" panose="020B0600070205080204" pitchFamily="34" charset="-128"/>
              </a:rPr>
              <a:t> the precision of this number?</a:t>
            </a:r>
          </a:p>
        </p:txBody>
      </p:sp>
      <p:graphicFrame>
        <p:nvGraphicFramePr>
          <p:cNvPr id="41990" name="Object 4"/>
          <p:cNvGraphicFramePr>
            <a:graphicFrameLocks noChangeAspect="1"/>
          </p:cNvGraphicFramePr>
          <p:nvPr/>
        </p:nvGraphicFramePr>
        <p:xfrm>
          <a:off x="4876800" y="1447800"/>
          <a:ext cx="1692275" cy="4892675"/>
        </p:xfrm>
        <a:graphic>
          <a:graphicData uri="http://schemas.openxmlformats.org/presentationml/2006/ole">
            <mc:AlternateContent xmlns:mc="http://schemas.openxmlformats.org/markup-compatibility/2006">
              <mc:Choice xmlns:v="urn:schemas-microsoft-com:vml" Requires="v">
                <p:oleObj spid="_x0000_s42009" name="Image" r:id="rId4" imgW="2971429" imgH="8596825" progId="PhotoshopElements.Image.2">
                  <p:embed/>
                </p:oleObj>
              </mc:Choice>
              <mc:Fallback>
                <p:oleObj name="Image" r:id="rId4" imgW="2971429" imgH="8596825" progId="PhotoshopElements.Image.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7800"/>
                        <a:ext cx="1692275"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1991" name="Object 5"/>
          <p:cNvGraphicFramePr>
            <a:graphicFrameLocks noChangeAspect="1"/>
          </p:cNvGraphicFramePr>
          <p:nvPr/>
        </p:nvGraphicFramePr>
        <p:xfrm>
          <a:off x="7086600" y="1447800"/>
          <a:ext cx="1073150" cy="4876800"/>
        </p:xfrm>
        <a:graphic>
          <a:graphicData uri="http://schemas.openxmlformats.org/presentationml/2006/ole">
            <mc:AlternateContent xmlns:mc="http://schemas.openxmlformats.org/markup-compatibility/2006">
              <mc:Choice xmlns:v="urn:schemas-microsoft-com:vml" Requires="v">
                <p:oleObj spid="_x0000_s42010" name="Image" r:id="rId6" imgW="3494529" imgH="15858807" progId="PhotoshopElements.Image.2">
                  <p:embed/>
                </p:oleObj>
              </mc:Choice>
              <mc:Fallback>
                <p:oleObj name="Image" r:id="rId6" imgW="3494529" imgH="15858807" progId="PhotoshopElements.Image.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1447800"/>
                        <a:ext cx="10731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1992" name="Picture 8" descr="question"/>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30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24F2A61-3CD0-4173-AB09-4642183D9B45}" type="slidenum">
              <a:rPr lang="en-US" altLang="en-US" sz="1000"/>
              <a:pPr>
                <a:spcBef>
                  <a:spcPct val="0"/>
                </a:spcBef>
                <a:buFontTx/>
                <a:buNone/>
              </a:pPr>
              <a:t>31</a:t>
            </a:fld>
            <a:endParaRPr lang="en-US" altLang="en-US" sz="1000"/>
          </a:p>
        </p:txBody>
      </p:sp>
      <p:sp>
        <p:nvSpPr>
          <p:cNvPr id="43012" name="Rectangle 2"/>
          <p:cNvSpPr>
            <a:spLocks noGrp="1" noChangeArrowheads="1"/>
          </p:cNvSpPr>
          <p:nvPr>
            <p:ph type="body" idx="1"/>
          </p:nvPr>
        </p:nvSpPr>
        <p:spPr>
          <a:xfrm>
            <a:off x="457200" y="1714500"/>
            <a:ext cx="8229600" cy="3189288"/>
          </a:xfrm>
        </p:spPr>
        <p:txBody>
          <a:bodyPr/>
          <a:lstStyle/>
          <a:p>
            <a:pPr marL="347663" indent="-347663" eaLnBrk="1" hangingPunct="1"/>
            <a:r>
              <a:rPr lang="en-US" altLang="en-US" sz="2800" smtClean="0">
                <a:ea typeface="ＭＳ Ｐゴシック" panose="020B0600070205080204" pitchFamily="34" charset="-128"/>
              </a:rPr>
              <a:t>Because exact numbers have no uncertainty associated with them, they possess an unlimited number of significant figures.</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1 inch = 2.54 cm, exactly.</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9 pencils (obtained by counting).</a:t>
            </a:r>
            <a:endParaRPr lang="en-US" altLang="en-US" sz="2800" smtClean="0">
              <a:ea typeface="ＭＳ Ｐゴシック" panose="020B0600070205080204" pitchFamily="34" charset="-128"/>
            </a:endParaRPr>
          </a:p>
          <a:p>
            <a:pPr marL="347663" indent="-347663" eaLnBrk="1" hangingPunct="1"/>
            <a:r>
              <a:rPr lang="en-US" altLang="en-US" sz="2800" smtClean="0">
                <a:ea typeface="ＭＳ Ｐゴシック" panose="020B0600070205080204" pitchFamily="34" charset="-128"/>
              </a:rPr>
              <a:t>Exact numbers never limit the number of significant figures in a computational answer.</a:t>
            </a:r>
          </a:p>
        </p:txBody>
      </p:sp>
      <p:sp>
        <p:nvSpPr>
          <p:cNvPr id="4301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Exact Numbers</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7"/>
          <p:cNvSpPr>
            <a:spLocks noChangeArrowheads="1"/>
          </p:cNvSpPr>
          <p:nvPr/>
        </p:nvSpPr>
        <p:spPr bwMode="auto">
          <a:xfrm>
            <a:off x="1905000" y="4495800"/>
            <a:ext cx="5562600" cy="1828800"/>
          </a:xfrm>
          <a:prstGeom prst="rect">
            <a:avLst/>
          </a:prstGeom>
          <a:solidFill>
            <a:schemeClr val="bg1"/>
          </a:solidFill>
          <a:ln w="9525">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4403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403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A588C74-F713-4B5B-87FA-F01D35A291FB}" type="slidenum">
              <a:rPr lang="en-US" altLang="en-US" sz="1000"/>
              <a:pPr>
                <a:spcBef>
                  <a:spcPct val="0"/>
                </a:spcBef>
                <a:buFontTx/>
                <a:buNone/>
              </a:pPr>
              <a:t>32</a:t>
            </a:fld>
            <a:endParaRPr lang="en-US" altLang="en-US" sz="1000"/>
          </a:p>
        </p:txBody>
      </p:sp>
      <p:sp>
        <p:nvSpPr>
          <p:cNvPr id="44037" name="Rectangle 2"/>
          <p:cNvSpPr>
            <a:spLocks noGrp="1" noChangeArrowheads="1"/>
          </p:cNvSpPr>
          <p:nvPr>
            <p:ph type="body" idx="1"/>
          </p:nvPr>
        </p:nvSpPr>
        <p:spPr>
          <a:xfrm>
            <a:off x="457200" y="1676400"/>
            <a:ext cx="8229600" cy="2825750"/>
          </a:xfrm>
        </p:spPr>
        <p:txBody>
          <a:bodyPr/>
          <a:lstStyle/>
          <a:p>
            <a:pPr marL="347663" indent="-347663" eaLnBrk="1" hangingPunct="1"/>
            <a:r>
              <a:rPr lang="en-US" altLang="en-US" sz="2800" smtClean="0">
                <a:ea typeface="ＭＳ Ｐゴシック" panose="020B0600070205080204" pitchFamily="34" charset="-128"/>
              </a:rPr>
              <a:t>A numerical system in which numbers are expressed in the form </a:t>
            </a:r>
            <a:r>
              <a:rPr lang="en-US" altLang="en-US" sz="2800" i="1" smtClean="0">
                <a:ea typeface="ＭＳ Ｐゴシック" panose="020B0600070205080204" pitchFamily="34" charset="-128"/>
              </a:rPr>
              <a:t>A</a:t>
            </a:r>
            <a:r>
              <a:rPr lang="en-US" altLang="en-US" sz="2800" smtClean="0">
                <a:ea typeface="ＭＳ Ｐゴシック" panose="020B0600070205080204" pitchFamily="34" charset="-128"/>
              </a:rPr>
              <a:t> </a:t>
            </a:r>
            <a:r>
              <a:rPr lang="en-US" altLang="en-US" sz="2800" smtClean="0">
                <a:ea typeface="ＭＳ Ｐゴシック" panose="020B0600070205080204" pitchFamily="34" charset="-128"/>
                <a:cs typeface="Arial" panose="020B0604020202020204" pitchFamily="34" charset="0"/>
              </a:rPr>
              <a:t>× </a:t>
            </a:r>
            <a:r>
              <a:rPr lang="en-US" altLang="en-US" sz="2800" i="1" smtClean="0">
                <a:ea typeface="ＭＳ Ｐゴシック" panose="020B0600070205080204" pitchFamily="34" charset="-128"/>
                <a:cs typeface="Arial" panose="020B0604020202020204" pitchFamily="34" charset="0"/>
              </a:rPr>
              <a:t>10</a:t>
            </a:r>
            <a:r>
              <a:rPr lang="en-US" altLang="en-US" sz="2800" i="1" baseline="30000" smtClean="0">
                <a:ea typeface="ＭＳ Ｐゴシック" panose="020B0600070205080204" pitchFamily="34" charset="-128"/>
                <a:cs typeface="Arial" panose="020B0604020202020204" pitchFamily="34" charset="0"/>
              </a:rPr>
              <a:t>n</a:t>
            </a:r>
            <a:r>
              <a:rPr lang="en-US" altLang="en-US" sz="2800" smtClean="0">
                <a:ea typeface="ＭＳ Ｐゴシック" panose="020B0600070205080204" pitchFamily="34" charset="-128"/>
                <a:cs typeface="Arial" panose="020B0604020202020204" pitchFamily="34" charset="0"/>
              </a:rPr>
              <a:t> where </a:t>
            </a:r>
            <a:r>
              <a:rPr lang="en-US" altLang="en-US" sz="2800" i="1" smtClean="0">
                <a:ea typeface="ＭＳ Ｐゴシック" panose="020B0600070205080204" pitchFamily="34" charset="-128"/>
                <a:cs typeface="Arial" panose="020B0604020202020204" pitchFamily="34" charset="0"/>
              </a:rPr>
              <a:t>A</a:t>
            </a:r>
            <a:r>
              <a:rPr lang="en-US" altLang="en-US" sz="2800" smtClean="0">
                <a:ea typeface="ＭＳ Ｐゴシック" panose="020B0600070205080204" pitchFamily="34" charset="-128"/>
                <a:cs typeface="Arial" panose="020B0604020202020204" pitchFamily="34" charset="0"/>
              </a:rPr>
              <a:t> is a number with a single nonzero digit to the left of the decimal place and </a:t>
            </a:r>
            <a:r>
              <a:rPr lang="en-US" altLang="en-US" sz="2800" i="1" smtClean="0">
                <a:ea typeface="ＭＳ Ｐゴシック" panose="020B0600070205080204" pitchFamily="34" charset="-128"/>
                <a:cs typeface="Arial" panose="020B0604020202020204" pitchFamily="34" charset="0"/>
              </a:rPr>
              <a:t>n</a:t>
            </a:r>
            <a:r>
              <a:rPr lang="en-US" altLang="en-US" sz="2800" smtClean="0">
                <a:ea typeface="ＭＳ Ｐゴシック" panose="020B0600070205080204" pitchFamily="34" charset="-128"/>
                <a:cs typeface="Arial" panose="020B0604020202020204" pitchFamily="34" charset="0"/>
              </a:rPr>
              <a:t> is a whole number.</a:t>
            </a:r>
          </a:p>
          <a:p>
            <a:pPr marL="798513" lvl="1" indent="-333375" eaLnBrk="1" hangingPunct="1">
              <a:buFont typeface="Wingdings" panose="05000000000000000000" pitchFamily="2" charset="2"/>
              <a:buChar char="§"/>
            </a:pPr>
            <a:r>
              <a:rPr lang="en-US" altLang="en-US" sz="2800" i="1" smtClean="0">
                <a:ea typeface="ＭＳ Ｐゴシック" panose="020B0600070205080204" pitchFamily="34" charset="-128"/>
                <a:cs typeface="Arial" panose="020B0604020202020204" pitchFamily="34" charset="0"/>
              </a:rPr>
              <a:t>A</a:t>
            </a:r>
            <a:r>
              <a:rPr lang="en-US" altLang="en-US" sz="2800" smtClean="0">
                <a:ea typeface="ＭＳ Ｐゴシック" panose="020B0600070205080204" pitchFamily="34" charset="-128"/>
                <a:cs typeface="Arial" panose="020B0604020202020204" pitchFamily="34" charset="0"/>
              </a:rPr>
              <a:t> is the coefficient</a:t>
            </a:r>
          </a:p>
          <a:p>
            <a:pPr marL="798513" lvl="1" indent="-333375" eaLnBrk="1" hangingPunct="1">
              <a:buFont typeface="Wingdings" panose="05000000000000000000" pitchFamily="2" charset="2"/>
              <a:buChar char="§"/>
            </a:pPr>
            <a:r>
              <a:rPr lang="en-US" altLang="en-US" sz="2800" i="1" smtClean="0">
                <a:ea typeface="ＭＳ Ｐゴシック" panose="020B0600070205080204" pitchFamily="34" charset="-128"/>
                <a:cs typeface="Arial" panose="020B0604020202020204" pitchFamily="34" charset="0"/>
              </a:rPr>
              <a:t>n</a:t>
            </a:r>
            <a:r>
              <a:rPr lang="en-US" altLang="en-US" sz="2800" smtClean="0">
                <a:ea typeface="ＭＳ Ｐゴシック" panose="020B0600070205080204" pitchFamily="34" charset="-128"/>
                <a:cs typeface="Arial" panose="020B0604020202020204" pitchFamily="34" charset="0"/>
              </a:rPr>
              <a:t> is a whole number</a:t>
            </a:r>
          </a:p>
        </p:txBody>
      </p:sp>
      <p:sp>
        <p:nvSpPr>
          <p:cNvPr id="44038"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Exponential Notation</a:t>
            </a:r>
          </a:p>
        </p:txBody>
      </p:sp>
      <p:sp>
        <p:nvSpPr>
          <p:cNvPr id="44039" name="TextBox 1"/>
          <p:cNvSpPr txBox="1">
            <a:spLocks noChangeArrowheads="1"/>
          </p:cNvSpPr>
          <p:nvPr/>
        </p:nvSpPr>
        <p:spPr bwMode="auto">
          <a:xfrm>
            <a:off x="4343400" y="5278438"/>
            <a:ext cx="1614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latin typeface="Times" panose="02020603050405020304" pitchFamily="18" charset="0"/>
              </a:rPr>
              <a:t>1.07  ×  10</a:t>
            </a:r>
            <a:r>
              <a:rPr lang="en-US" altLang="en-US">
                <a:latin typeface="Times" panose="02020603050405020304" pitchFamily="18" charset="0"/>
              </a:rPr>
              <a:t>4</a:t>
            </a:r>
          </a:p>
        </p:txBody>
      </p:sp>
      <p:cxnSp>
        <p:nvCxnSpPr>
          <p:cNvPr id="44040" name="Straight Arrow Connector 7"/>
          <p:cNvCxnSpPr>
            <a:cxnSpLocks noChangeShapeType="1"/>
          </p:cNvCxnSpPr>
          <p:nvPr/>
        </p:nvCxnSpPr>
        <p:spPr bwMode="auto">
          <a:xfrm flipH="1">
            <a:off x="5981700" y="5410200"/>
            <a:ext cx="38100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1" name="Straight Connector 9"/>
          <p:cNvCxnSpPr>
            <a:cxnSpLocks noChangeShapeType="1"/>
          </p:cNvCxnSpPr>
          <p:nvPr/>
        </p:nvCxnSpPr>
        <p:spPr bwMode="auto">
          <a:xfrm flipV="1">
            <a:off x="6362700" y="4953000"/>
            <a:ext cx="3429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4042" name="Left Brace 10"/>
          <p:cNvSpPr>
            <a:spLocks/>
          </p:cNvSpPr>
          <p:nvPr/>
        </p:nvSpPr>
        <p:spPr bwMode="auto">
          <a:xfrm rot="5400000">
            <a:off x="4498975" y="4797425"/>
            <a:ext cx="298450" cy="609600"/>
          </a:xfrm>
          <a:prstGeom prst="leftBrace">
            <a:avLst>
              <a:gd name="adj1" fmla="val 831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44043" name="Left Brace 14"/>
          <p:cNvSpPr>
            <a:spLocks/>
          </p:cNvSpPr>
          <p:nvPr/>
        </p:nvSpPr>
        <p:spPr bwMode="auto">
          <a:xfrm rot="5400000" flipH="1">
            <a:off x="5534818" y="5514182"/>
            <a:ext cx="207963" cy="609600"/>
          </a:xfrm>
          <a:prstGeom prst="leftBrace">
            <a:avLst>
              <a:gd name="adj1" fmla="val 831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cxnSp>
        <p:nvCxnSpPr>
          <p:cNvPr id="44044" name="Straight Arrow Connector 12"/>
          <p:cNvCxnSpPr>
            <a:cxnSpLocks noChangeShapeType="1"/>
          </p:cNvCxnSpPr>
          <p:nvPr/>
        </p:nvCxnSpPr>
        <p:spPr bwMode="auto">
          <a:xfrm flipV="1">
            <a:off x="4686300" y="5638800"/>
            <a:ext cx="4191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5" name="Straight Connector 16"/>
          <p:cNvCxnSpPr>
            <a:cxnSpLocks noChangeShapeType="1"/>
          </p:cNvCxnSpPr>
          <p:nvPr/>
        </p:nvCxnSpPr>
        <p:spPr bwMode="auto">
          <a:xfrm flipH="1">
            <a:off x="4343400" y="6096000"/>
            <a:ext cx="342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4046" name="TextBox 18"/>
          <p:cNvSpPr txBox="1">
            <a:spLocks noChangeArrowheads="1"/>
          </p:cNvSpPr>
          <p:nvPr/>
        </p:nvSpPr>
        <p:spPr bwMode="auto">
          <a:xfrm>
            <a:off x="5957888" y="4500563"/>
            <a:ext cx="1363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latin typeface="Times" panose="02020603050405020304" pitchFamily="18" charset="0"/>
              </a:rPr>
              <a:t>Exponent</a:t>
            </a:r>
          </a:p>
        </p:txBody>
      </p:sp>
      <p:sp>
        <p:nvSpPr>
          <p:cNvPr id="44047" name="TextBox 22"/>
          <p:cNvSpPr txBox="1">
            <a:spLocks noChangeArrowheads="1"/>
          </p:cNvSpPr>
          <p:nvPr/>
        </p:nvSpPr>
        <p:spPr bwMode="auto">
          <a:xfrm>
            <a:off x="3505200" y="4500563"/>
            <a:ext cx="1560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latin typeface="Times" panose="02020603050405020304" pitchFamily="18" charset="0"/>
              </a:rPr>
              <a:t>Coefficient</a:t>
            </a:r>
          </a:p>
        </p:txBody>
      </p:sp>
      <p:sp>
        <p:nvSpPr>
          <p:cNvPr id="44048" name="TextBox 23"/>
          <p:cNvSpPr txBox="1">
            <a:spLocks noChangeArrowheads="1"/>
          </p:cNvSpPr>
          <p:nvPr/>
        </p:nvSpPr>
        <p:spPr bwMode="auto">
          <a:xfrm>
            <a:off x="1905000" y="5862638"/>
            <a:ext cx="255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a:latin typeface="Times" panose="02020603050405020304" pitchFamily="18" charset="0"/>
              </a:rPr>
              <a:t>Multiplication sign</a:t>
            </a:r>
          </a:p>
        </p:txBody>
      </p:sp>
      <p:sp>
        <p:nvSpPr>
          <p:cNvPr id="44049" name="TextBox 25"/>
          <p:cNvSpPr txBox="1">
            <a:spLocks noChangeArrowheads="1"/>
          </p:cNvSpPr>
          <p:nvPr/>
        </p:nvSpPr>
        <p:spPr bwMode="auto">
          <a:xfrm>
            <a:off x="5065713" y="5862638"/>
            <a:ext cx="2382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r>
              <a:rPr lang="en-US" altLang="en-US" baseline="0">
                <a:latin typeface="Times" panose="02020603050405020304" pitchFamily="18" charset="0"/>
              </a:rPr>
              <a:t>Exponential term</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50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21EF796-E82B-4EFB-8B88-5F3B39825DFB}" type="slidenum">
              <a:rPr lang="en-US" altLang="en-US" sz="1000"/>
              <a:pPr>
                <a:spcBef>
                  <a:spcPct val="0"/>
                </a:spcBef>
                <a:buFontTx/>
                <a:buNone/>
              </a:pPr>
              <a:t>33</a:t>
            </a:fld>
            <a:endParaRPr lang="en-US" altLang="en-US" sz="1000"/>
          </a:p>
        </p:txBody>
      </p:sp>
      <p:sp>
        <p:nvSpPr>
          <p:cNvPr id="45060" name="Rectangle 2"/>
          <p:cNvSpPr>
            <a:spLocks noGrp="1" noChangeArrowheads="1"/>
          </p:cNvSpPr>
          <p:nvPr>
            <p:ph type="body" idx="1"/>
          </p:nvPr>
        </p:nvSpPr>
        <p:spPr>
          <a:xfrm>
            <a:off x="457200" y="1714500"/>
            <a:ext cx="8229600" cy="3690938"/>
          </a:xfrm>
        </p:spPr>
        <p:txBody>
          <a:bodyPr/>
          <a:lstStyle/>
          <a:p>
            <a:pPr marL="347663" indent="-347663" eaLnBrk="1" hangingPunct="1">
              <a:buFontTx/>
              <a:buAutoNum type="arabicPeriod"/>
            </a:pPr>
            <a:r>
              <a:rPr lang="en-US" altLang="en-US" sz="2800" smtClean="0">
                <a:solidFill>
                  <a:srgbClr val="669900"/>
                </a:solidFill>
                <a:ea typeface="ＭＳ Ｐゴシック" panose="020B0600070205080204" pitchFamily="34" charset="-128"/>
              </a:rPr>
              <a:t>The decimal point in the decimal number is moved to the position behind (to the right of) the first nonzero digit.</a:t>
            </a:r>
          </a:p>
          <a:p>
            <a:pPr marL="347663" indent="-347663" eaLnBrk="1" hangingPunct="1">
              <a:buFontTx/>
              <a:buAutoNum type="arabicPeriod"/>
            </a:pPr>
            <a:r>
              <a:rPr lang="en-US" altLang="en-US" sz="2800" smtClean="0">
                <a:solidFill>
                  <a:srgbClr val="669900"/>
                </a:solidFill>
                <a:ea typeface="ＭＳ Ｐゴシック" panose="020B0600070205080204" pitchFamily="34" charset="-128"/>
              </a:rPr>
              <a:t>The exponent for the exponential term is equal to the number of places the decimal point has moved.</a:t>
            </a:r>
            <a:endParaRPr lang="en-US" altLang="en-US" sz="2800" smtClean="0">
              <a:solidFill>
                <a:srgbClr val="669900"/>
              </a:solidFill>
              <a:ea typeface="ＭＳ Ｐゴシック" panose="020B0600070205080204" pitchFamily="34" charset="-128"/>
              <a:cs typeface="Arial" panose="020B0604020202020204" pitchFamily="34" charset="0"/>
            </a:endParaRP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300. written as 3.00 </a:t>
            </a:r>
            <a:r>
              <a:rPr lang="en-US" altLang="en-US" smtClean="0">
                <a:ea typeface="ＭＳ Ｐゴシック" panose="020B0600070205080204" pitchFamily="34" charset="-128"/>
                <a:cs typeface="Arial" panose="020B0604020202020204" pitchFamily="34" charset="0"/>
              </a:rPr>
              <a:t>× 10</a:t>
            </a:r>
            <a:r>
              <a:rPr lang="en-US" altLang="en-US" baseline="30000" smtClean="0">
                <a:ea typeface="ＭＳ Ｐゴシック" panose="020B0600070205080204" pitchFamily="34" charset="-128"/>
                <a:cs typeface="Arial" panose="020B0604020202020204" pitchFamily="34" charset="0"/>
              </a:rPr>
              <a:t>2</a:t>
            </a:r>
            <a:r>
              <a:rPr lang="en-US" altLang="en-US" sz="2800" smtClean="0">
                <a:ea typeface="ＭＳ Ｐゴシック" panose="020B0600070205080204" pitchFamily="34" charset="-128"/>
                <a:cs typeface="Arial" panose="020B0604020202020204" pitchFamily="34" charset="0"/>
              </a:rPr>
              <a:t> </a:t>
            </a:r>
            <a:r>
              <a:rPr lang="en-US" altLang="en-US" smtClean="0">
                <a:ea typeface="ＭＳ Ｐゴシック" panose="020B0600070205080204" pitchFamily="34" charset="-128"/>
                <a:cs typeface="Arial" panose="020B0604020202020204" pitchFamily="34" charset="0"/>
              </a:rPr>
              <a:t>(three sig figs)</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cs typeface="Arial" panose="020B0604020202020204" pitchFamily="34" charset="0"/>
              </a:rPr>
              <a:t>0.004890 written as 4.890 × 10</a:t>
            </a:r>
            <a:r>
              <a:rPr lang="en-US" altLang="en-US" baseline="30000" smtClean="0">
                <a:ea typeface="ＭＳ Ｐゴシック" panose="020B0600070205080204" pitchFamily="34" charset="-128"/>
                <a:cs typeface="Arial" panose="020B0604020202020204" pitchFamily="34" charset="0"/>
              </a:rPr>
              <a:t>–3</a:t>
            </a:r>
            <a:r>
              <a:rPr lang="en-US" altLang="en-US" smtClean="0">
                <a:ea typeface="ＭＳ Ｐゴシック" panose="020B0600070205080204" pitchFamily="34" charset="-128"/>
                <a:cs typeface="Arial" panose="020B0604020202020204" pitchFamily="34" charset="0"/>
              </a:rPr>
              <a:t> (four sig figs)</a:t>
            </a:r>
          </a:p>
        </p:txBody>
      </p:sp>
      <p:sp>
        <p:nvSpPr>
          <p:cNvPr id="45061"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Converting from Decimal to Scientific Notation</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60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C2236AE-4144-461E-ACE5-C0A6A431228D}" type="slidenum">
              <a:rPr lang="en-US" altLang="en-US" sz="1000"/>
              <a:pPr>
                <a:spcBef>
                  <a:spcPct val="0"/>
                </a:spcBef>
                <a:buFontTx/>
                <a:buNone/>
              </a:pPr>
              <a:t>34</a:t>
            </a:fld>
            <a:endParaRPr lang="en-US" altLang="en-US" sz="1000"/>
          </a:p>
        </p:txBody>
      </p:sp>
      <p:sp>
        <p:nvSpPr>
          <p:cNvPr id="46084" name="Rectangle 2"/>
          <p:cNvSpPr>
            <a:spLocks noGrp="1" noChangeArrowheads="1"/>
          </p:cNvSpPr>
          <p:nvPr>
            <p:ph type="body" idx="1"/>
          </p:nvPr>
        </p:nvSpPr>
        <p:spPr>
          <a:xfrm>
            <a:off x="457200" y="1714500"/>
            <a:ext cx="8229600" cy="1885950"/>
          </a:xfrm>
        </p:spPr>
        <p:txBody>
          <a:bodyPr/>
          <a:lstStyle/>
          <a:p>
            <a:pPr marL="347663" indent="-347663" eaLnBrk="1" hangingPunct="1">
              <a:buFontTx/>
              <a:buAutoNum type="arabicPeriod"/>
            </a:pPr>
            <a:r>
              <a:rPr lang="en-US" altLang="en-US" sz="2800" smtClean="0">
                <a:solidFill>
                  <a:srgbClr val="669900"/>
                </a:solidFill>
                <a:ea typeface="ＭＳ Ｐゴシック" panose="020B0600070205080204" pitchFamily="34" charset="-128"/>
              </a:rPr>
              <a:t>To multiply exponential terms, </a:t>
            </a:r>
            <a:r>
              <a:rPr lang="en-US" altLang="en-US" sz="2800" i="1" smtClean="0">
                <a:solidFill>
                  <a:srgbClr val="669900"/>
                </a:solidFill>
                <a:ea typeface="ＭＳ Ｐゴシック" panose="020B0600070205080204" pitchFamily="34" charset="-128"/>
              </a:rPr>
              <a:t>add</a:t>
            </a:r>
            <a:r>
              <a:rPr lang="en-US" altLang="en-US" sz="2800" smtClean="0">
                <a:solidFill>
                  <a:srgbClr val="669900"/>
                </a:solidFill>
                <a:ea typeface="ＭＳ Ｐゴシック" panose="020B0600070205080204" pitchFamily="34" charset="-128"/>
              </a:rPr>
              <a:t> the exponents.</a:t>
            </a:r>
          </a:p>
          <a:p>
            <a:pPr marL="347663" indent="-347663" eaLnBrk="1" hangingPunct="1">
              <a:buFontTx/>
              <a:buAutoNum type="arabicPeriod"/>
            </a:pPr>
            <a:r>
              <a:rPr lang="en-US" altLang="en-US" sz="2800" smtClean="0">
                <a:solidFill>
                  <a:srgbClr val="669900"/>
                </a:solidFill>
                <a:ea typeface="ＭＳ Ｐゴシック" panose="020B0600070205080204" pitchFamily="34" charset="-128"/>
              </a:rPr>
              <a:t>To divide exponential terms, </a:t>
            </a:r>
            <a:r>
              <a:rPr lang="en-US" altLang="en-US" sz="2800" i="1" smtClean="0">
                <a:solidFill>
                  <a:srgbClr val="669900"/>
                </a:solidFill>
                <a:ea typeface="ＭＳ Ｐゴシック" panose="020B0600070205080204" pitchFamily="34" charset="-128"/>
              </a:rPr>
              <a:t>subtract</a:t>
            </a:r>
            <a:r>
              <a:rPr lang="en-US" altLang="en-US" sz="2800" smtClean="0">
                <a:solidFill>
                  <a:srgbClr val="669900"/>
                </a:solidFill>
                <a:ea typeface="ＭＳ Ｐゴシック" panose="020B0600070205080204" pitchFamily="34" charset="-128"/>
              </a:rPr>
              <a:t> the exponents.</a:t>
            </a:r>
            <a:endParaRPr lang="en-US" altLang="en-US" sz="2800" smtClean="0">
              <a:solidFill>
                <a:srgbClr val="669900"/>
              </a:solidFill>
              <a:ea typeface="ＭＳ Ｐゴシック" panose="020B0600070205080204" pitchFamily="34" charset="-128"/>
              <a:cs typeface="Arial" panose="020B0604020202020204" pitchFamily="34" charset="0"/>
            </a:endParaRPr>
          </a:p>
        </p:txBody>
      </p:sp>
      <p:sp>
        <p:nvSpPr>
          <p:cNvPr id="46085"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Multiplication and Division in Scientific Notation</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710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FB7788A-6FCE-45A7-9BC4-355923AADFFC}" type="slidenum">
              <a:rPr lang="en-US" altLang="en-US" sz="1000"/>
              <a:pPr>
                <a:spcBef>
                  <a:spcPct val="0"/>
                </a:spcBef>
                <a:buFontTx/>
                <a:buNone/>
              </a:pPr>
              <a:t>35</a:t>
            </a:fld>
            <a:endParaRPr lang="en-US" altLang="en-US" sz="1000"/>
          </a:p>
        </p:txBody>
      </p:sp>
      <p:sp>
        <p:nvSpPr>
          <p:cNvPr id="47108" name="Rectangle 2"/>
          <p:cNvSpPr>
            <a:spLocks noGrp="1" noChangeArrowheads="1"/>
          </p:cNvSpPr>
          <p:nvPr>
            <p:ph type="body" idx="1"/>
          </p:nvPr>
        </p:nvSpPr>
        <p:spPr>
          <a:xfrm>
            <a:off x="457200" y="1714500"/>
            <a:ext cx="8229600" cy="4802188"/>
          </a:xfrm>
        </p:spPr>
        <p:txBody>
          <a:bodyPr/>
          <a:lstStyle/>
          <a:p>
            <a:pPr marL="347663" indent="-347663" eaLnBrk="1" hangingPunct="1"/>
            <a:r>
              <a:rPr lang="en-US" altLang="en-US" sz="2800" smtClean="0">
                <a:ea typeface="ＭＳ Ｐゴシック" panose="020B0600070205080204" pitchFamily="34" charset="-128"/>
              </a:rPr>
              <a:t>A ratio that specifies how one unit of measurement is related to another unit of measurement.</a:t>
            </a:r>
          </a:p>
          <a:p>
            <a:pPr marL="347663" indent="-347663" eaLnBrk="1" hangingPunct="1"/>
            <a:r>
              <a:rPr lang="en-US" altLang="en-US" sz="2800" smtClean="0">
                <a:ea typeface="ＭＳ Ｐゴシック" panose="020B0600070205080204" pitchFamily="34" charset="-128"/>
              </a:rPr>
              <a:t>To convert from one unit to another, use the equivalence statement that relates the two units.</a:t>
            </a:r>
          </a:p>
          <a:p>
            <a:pPr marL="347663" indent="-347663" algn="ctr" eaLnBrk="1" hangingPunct="1">
              <a:buFontTx/>
              <a:buNone/>
            </a:pPr>
            <a:r>
              <a:rPr lang="en-US" altLang="en-US" smtClean="0">
                <a:ea typeface="ＭＳ Ｐゴシック" panose="020B0600070205080204" pitchFamily="34" charset="-128"/>
              </a:rPr>
              <a:t>1 ft = 12 in.</a:t>
            </a:r>
          </a:p>
          <a:p>
            <a:pPr marL="347663" indent="-347663" eaLnBrk="1" hangingPunct="1"/>
            <a:r>
              <a:rPr lang="en-US" altLang="en-US" sz="2800" smtClean="0">
                <a:ea typeface="ＭＳ Ｐゴシック" panose="020B0600070205080204" pitchFamily="34" charset="-128"/>
              </a:rPr>
              <a:t>The two conversion factors are:</a:t>
            </a:r>
          </a:p>
          <a:p>
            <a:pPr marL="347663" indent="-347663" eaLnBrk="1" hangingPunct="1"/>
            <a:endParaRPr lang="en-US" altLang="en-US" sz="2800" smtClean="0">
              <a:ea typeface="ＭＳ Ｐゴシック" panose="020B0600070205080204" pitchFamily="34" charset="-128"/>
            </a:endParaRPr>
          </a:p>
          <a:p>
            <a:pPr marL="798513" lvl="1" indent="-336550" eaLnBrk="1" hangingPunct="1">
              <a:buFont typeface="Wingdings" panose="05000000000000000000" pitchFamily="2" charset="2"/>
              <a:buChar char="§"/>
            </a:pPr>
            <a:endParaRPr lang="en-US" altLang="en-US" sz="2800" smtClean="0">
              <a:ea typeface="ＭＳ Ｐゴシック" panose="020B0600070205080204" pitchFamily="34" charset="-128"/>
            </a:endParaRPr>
          </a:p>
          <a:p>
            <a:pPr marL="347663" indent="-347663" eaLnBrk="1" hangingPunct="1"/>
            <a:endParaRPr lang="en-US" altLang="en-US" sz="2800" smtClean="0">
              <a:ea typeface="ＭＳ Ｐゴシック" panose="020B0600070205080204" pitchFamily="34" charset="-128"/>
            </a:endParaRPr>
          </a:p>
        </p:txBody>
      </p:sp>
      <p:graphicFrame>
        <p:nvGraphicFramePr>
          <p:cNvPr id="47109" name="Object 3"/>
          <p:cNvGraphicFramePr>
            <a:graphicFrameLocks noChangeAspect="1"/>
          </p:cNvGraphicFramePr>
          <p:nvPr/>
        </p:nvGraphicFramePr>
        <p:xfrm>
          <a:off x="3505200" y="5562600"/>
          <a:ext cx="2286000" cy="723900"/>
        </p:xfrm>
        <a:graphic>
          <a:graphicData uri="http://schemas.openxmlformats.org/presentationml/2006/ole">
            <mc:AlternateContent xmlns:mc="http://schemas.openxmlformats.org/markup-compatibility/2006">
              <mc:Choice xmlns:v="urn:schemas-microsoft-com:vml" Requires="v">
                <p:oleObj spid="_x0000_s47118" name="Equation" r:id="rId4" imgW="2286000" imgH="723900" progId="Equation.BREE4">
                  <p:embed/>
                </p:oleObj>
              </mc:Choice>
              <mc:Fallback>
                <p:oleObj name="Equation" r:id="rId4" imgW="2286000" imgH="723900" progId="Equation.BREE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5562600"/>
                        <a:ext cx="2286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813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0F58471-4EDD-4DEA-BA14-84441524A6E9}" type="slidenum">
              <a:rPr lang="en-US" altLang="en-US" sz="1000"/>
              <a:pPr>
                <a:spcBef>
                  <a:spcPct val="0"/>
                </a:spcBef>
                <a:buFontTx/>
                <a:buNone/>
              </a:pPr>
              <a:t>36</a:t>
            </a:fld>
            <a:endParaRPr lang="en-US" altLang="en-US" sz="1000"/>
          </a:p>
        </p:txBody>
      </p:sp>
      <p:sp>
        <p:nvSpPr>
          <p:cNvPr id="48132"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Equalities and Conversion Factors for Length</a:t>
            </a:r>
          </a:p>
        </p:txBody>
      </p:sp>
      <p:pic>
        <p:nvPicPr>
          <p:cNvPr id="48133" name="Picture 6" descr="02t2.jpg"/>
          <p:cNvPicPr>
            <a:picLocks noChangeAspect="1"/>
          </p:cNvPicPr>
          <p:nvPr/>
        </p:nvPicPr>
        <p:blipFill>
          <a:blip r:embed="rId3">
            <a:extLst>
              <a:ext uri="{28A0092B-C50C-407E-A947-70E740481C1C}">
                <a14:useLocalDpi xmlns:a14="http://schemas.microsoft.com/office/drawing/2010/main" val="0"/>
              </a:ext>
            </a:extLst>
          </a:blip>
          <a:srcRect b="58888"/>
          <a:stretch>
            <a:fillRect/>
          </a:stretch>
        </p:blipFill>
        <p:spPr bwMode="auto">
          <a:xfrm>
            <a:off x="381000" y="2133600"/>
            <a:ext cx="8215313"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4915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4E4BFDA-15BB-4026-94C2-5D11326C6F9D}" type="slidenum">
              <a:rPr lang="en-US" altLang="en-US" sz="1000"/>
              <a:pPr>
                <a:spcBef>
                  <a:spcPct val="0"/>
                </a:spcBef>
                <a:buFontTx/>
                <a:buNone/>
              </a:pPr>
              <a:t>37</a:t>
            </a:fld>
            <a:endParaRPr lang="en-US" altLang="en-US" sz="1000"/>
          </a:p>
        </p:txBody>
      </p:sp>
      <p:sp>
        <p:nvSpPr>
          <p:cNvPr id="49156"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Equalities and Conversion Factors for Mass</a:t>
            </a:r>
          </a:p>
        </p:txBody>
      </p:sp>
      <p:grpSp>
        <p:nvGrpSpPr>
          <p:cNvPr id="49157" name="Group 8"/>
          <p:cNvGrpSpPr>
            <a:grpSpLocks/>
          </p:cNvGrpSpPr>
          <p:nvPr/>
        </p:nvGrpSpPr>
        <p:grpSpPr bwMode="auto">
          <a:xfrm>
            <a:off x="457200" y="2479675"/>
            <a:ext cx="8215313" cy="3489325"/>
            <a:chOff x="457200" y="2479385"/>
            <a:chExt cx="8215313" cy="3489783"/>
          </a:xfrm>
        </p:grpSpPr>
        <p:pic>
          <p:nvPicPr>
            <p:cNvPr id="49158" name="Picture 6" descr="02t2.jpg"/>
            <p:cNvPicPr>
              <a:picLocks noChangeAspect="1"/>
            </p:cNvPicPr>
            <p:nvPr/>
          </p:nvPicPr>
          <p:blipFill>
            <a:blip r:embed="rId3">
              <a:extLst>
                <a:ext uri="{28A0092B-C50C-407E-A947-70E740481C1C}">
                  <a14:useLocalDpi xmlns:a14="http://schemas.microsoft.com/office/drawing/2010/main" val="0"/>
                </a:ext>
              </a:extLst>
            </a:blip>
            <a:srcRect t="42223" b="28889"/>
            <a:stretch>
              <a:fillRect/>
            </a:stretch>
          </p:blipFill>
          <p:spPr bwMode="auto">
            <a:xfrm>
              <a:off x="457200" y="3581400"/>
              <a:ext cx="8215313" cy="238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02t2.jpg"/>
            <p:cNvPicPr>
              <a:picLocks noChangeAspect="1"/>
            </p:cNvPicPr>
            <p:nvPr/>
          </p:nvPicPr>
          <p:blipFill>
            <a:blip r:embed="rId3">
              <a:extLst>
                <a:ext uri="{28A0092B-C50C-407E-A947-70E740481C1C}">
                  <a14:useLocalDpi xmlns:a14="http://schemas.microsoft.com/office/drawing/2010/main" val="0"/>
                </a:ext>
              </a:extLst>
            </a:blip>
            <a:srcRect b="86667"/>
            <a:stretch>
              <a:fillRect/>
            </a:stretch>
          </p:blipFill>
          <p:spPr bwMode="auto">
            <a:xfrm>
              <a:off x="457200" y="2479385"/>
              <a:ext cx="8215313" cy="11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017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0D24080-DD24-4459-AB1C-5FCED5BAE635}" type="slidenum">
              <a:rPr lang="en-US" altLang="en-US" sz="1000"/>
              <a:pPr>
                <a:spcBef>
                  <a:spcPct val="0"/>
                </a:spcBef>
                <a:buFontTx/>
                <a:buNone/>
              </a:pPr>
              <a:t>38</a:t>
            </a:fld>
            <a:endParaRPr lang="en-US" altLang="en-US" sz="1000"/>
          </a:p>
        </p:txBody>
      </p:sp>
      <p:sp>
        <p:nvSpPr>
          <p:cNvPr id="50180"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Equalities and Conversion Factors for Volume</a:t>
            </a:r>
          </a:p>
        </p:txBody>
      </p:sp>
      <p:grpSp>
        <p:nvGrpSpPr>
          <p:cNvPr id="50181" name="Group 8"/>
          <p:cNvGrpSpPr>
            <a:grpSpLocks/>
          </p:cNvGrpSpPr>
          <p:nvPr/>
        </p:nvGrpSpPr>
        <p:grpSpPr bwMode="auto">
          <a:xfrm>
            <a:off x="457200" y="2133600"/>
            <a:ext cx="8215313" cy="3454400"/>
            <a:chOff x="457200" y="1905000"/>
            <a:chExt cx="8215313" cy="3454568"/>
          </a:xfrm>
        </p:grpSpPr>
        <p:pic>
          <p:nvPicPr>
            <p:cNvPr id="50182" name="Picture 6" descr="02t2.jpg"/>
            <p:cNvPicPr>
              <a:picLocks noChangeAspect="1"/>
            </p:cNvPicPr>
            <p:nvPr/>
          </p:nvPicPr>
          <p:blipFill>
            <a:blip r:embed="rId3">
              <a:extLst>
                <a:ext uri="{28A0092B-C50C-407E-A947-70E740481C1C}">
                  <a14:useLocalDpi xmlns:a14="http://schemas.microsoft.com/office/drawing/2010/main" val="0"/>
                </a:ext>
              </a:extLst>
            </a:blip>
            <a:srcRect t="71111"/>
            <a:stretch>
              <a:fillRect/>
            </a:stretch>
          </p:blipFill>
          <p:spPr bwMode="auto">
            <a:xfrm>
              <a:off x="457200" y="2971800"/>
              <a:ext cx="8215313" cy="238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02t2.jpg"/>
            <p:cNvPicPr>
              <a:picLocks noChangeAspect="1"/>
            </p:cNvPicPr>
            <p:nvPr/>
          </p:nvPicPr>
          <p:blipFill>
            <a:blip r:embed="rId3">
              <a:extLst>
                <a:ext uri="{28A0092B-C50C-407E-A947-70E740481C1C}">
                  <a14:useLocalDpi xmlns:a14="http://schemas.microsoft.com/office/drawing/2010/main" val="0"/>
                </a:ext>
              </a:extLst>
            </a:blip>
            <a:srcRect b="86667"/>
            <a:stretch>
              <a:fillRect/>
            </a:stretch>
          </p:blipFill>
          <p:spPr bwMode="auto">
            <a:xfrm>
              <a:off x="457200" y="1905000"/>
              <a:ext cx="8215313" cy="110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120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58AF6C6-28CF-49C7-BBF4-783A13B946CF}" type="slidenum">
              <a:rPr lang="en-US" altLang="en-US" sz="1000"/>
              <a:pPr>
                <a:spcBef>
                  <a:spcPct val="0"/>
                </a:spcBef>
                <a:buFontTx/>
                <a:buNone/>
              </a:pPr>
              <a:t>39</a:t>
            </a:fld>
            <a:endParaRPr lang="en-US" altLang="en-US" sz="1000"/>
          </a:p>
        </p:txBody>
      </p:sp>
      <p:sp>
        <p:nvSpPr>
          <p:cNvPr id="51204" name="Rectangle 2"/>
          <p:cNvSpPr>
            <a:spLocks noGrp="1" noChangeArrowheads="1"/>
          </p:cNvSpPr>
          <p:nvPr>
            <p:ph type="body" idx="1"/>
          </p:nvPr>
        </p:nvSpPr>
        <p:spPr>
          <a:xfrm>
            <a:off x="457200" y="1714500"/>
            <a:ext cx="8229600" cy="4086225"/>
          </a:xfrm>
        </p:spPr>
        <p:txBody>
          <a:bodyPr/>
          <a:lstStyle/>
          <a:p>
            <a:pPr marL="347663" indent="-347663" eaLnBrk="1" hangingPunct="1"/>
            <a:r>
              <a:rPr lang="en-US" altLang="en-US" sz="2800" smtClean="0">
                <a:ea typeface="ＭＳ Ｐゴシック" panose="020B0600070205080204" pitchFamily="34" charset="-128"/>
              </a:rPr>
              <a:t>Use when converting a given result from one system of units to another:</a:t>
            </a:r>
          </a:p>
          <a:p>
            <a:pPr marL="798513" lvl="1" indent="-336550" eaLnBrk="1" hangingPunct="1">
              <a:buFont typeface="Wingdings" panose="05000000000000000000" pitchFamily="2" charset="2"/>
              <a:buAutoNum type="arabicPeriod"/>
            </a:pPr>
            <a:r>
              <a:rPr lang="en-US" altLang="en-US" smtClean="0">
                <a:solidFill>
                  <a:srgbClr val="669900"/>
                </a:solidFill>
                <a:ea typeface="ＭＳ Ｐゴシック" panose="020B0600070205080204" pitchFamily="34" charset="-128"/>
              </a:rPr>
              <a:t>Identify the known or given quantity (both numerical value and units) and the units of the new quantity to be determined.</a:t>
            </a:r>
          </a:p>
          <a:p>
            <a:pPr marL="798513" lvl="1" indent="-336550" eaLnBrk="1" hangingPunct="1">
              <a:buFont typeface="Wingdings" panose="05000000000000000000" pitchFamily="2" charset="2"/>
              <a:buAutoNum type="arabicPeriod"/>
            </a:pPr>
            <a:r>
              <a:rPr lang="en-US" altLang="en-US" smtClean="0">
                <a:solidFill>
                  <a:srgbClr val="669900"/>
                </a:solidFill>
                <a:ea typeface="ＭＳ Ｐゴシック" panose="020B0600070205080204" pitchFamily="34" charset="-128"/>
              </a:rPr>
              <a:t>Multiply the given quantity by one or more conversion factors in such a manner that the unwanted (original) units are canceled, leaving only the desired units.</a:t>
            </a:r>
          </a:p>
          <a:p>
            <a:pPr marL="798513" lvl="1" indent="-336550" eaLnBrk="1" hangingPunct="1">
              <a:buFont typeface="Wingdings" panose="05000000000000000000" pitchFamily="2" charset="2"/>
              <a:buAutoNum type="arabicPeriod"/>
            </a:pPr>
            <a:r>
              <a:rPr lang="en-US" altLang="en-US" smtClean="0">
                <a:solidFill>
                  <a:srgbClr val="669900"/>
                </a:solidFill>
                <a:ea typeface="ＭＳ Ｐゴシック" panose="020B0600070205080204" pitchFamily="34" charset="-128"/>
              </a:rPr>
              <a:t>Perform the mathematical operations indicated by the conversion factor setup.</a:t>
            </a:r>
          </a:p>
        </p:txBody>
      </p:sp>
      <p:sp>
        <p:nvSpPr>
          <p:cNvPr id="51205"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Steps for Using Dimensional Analysis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5"/>
            <a:ext cx="7886700" cy="549275"/>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Scientific Method</a:t>
            </a:r>
            <a:endParaRPr lang="en-US" sz="3200" dirty="0"/>
          </a:p>
        </p:txBody>
      </p:sp>
      <p:sp>
        <p:nvSpPr>
          <p:cNvPr id="7" name="Subtitle 6"/>
          <p:cNvSpPr>
            <a:spLocks noGrp="1"/>
          </p:cNvSpPr>
          <p:nvPr>
            <p:ph sz="half" idx="1"/>
          </p:nvPr>
        </p:nvSpPr>
        <p:spPr>
          <a:xfrm>
            <a:off x="626431" y="1066800"/>
            <a:ext cx="8058150" cy="4351338"/>
          </a:xfrm>
        </p:spPr>
        <p:txBody>
          <a:bodyPr>
            <a:normAutofit fontScale="85000" lnSpcReduction="20000"/>
          </a:bodyPr>
          <a:lstStyle/>
          <a:p>
            <a:pPr marL="0" indent="0">
              <a:buNone/>
            </a:pPr>
            <a:r>
              <a:rPr lang="en-US" dirty="0"/>
              <a:t>The scientific method has five steps </a:t>
            </a:r>
          </a:p>
          <a:p>
            <a:pPr marL="514350" indent="-514350">
              <a:buAutoNum type="arabicPeriod"/>
            </a:pPr>
            <a:r>
              <a:rPr lang="en-US" dirty="0" smtClean="0"/>
              <a:t>Observation </a:t>
            </a:r>
            <a:r>
              <a:rPr lang="en-US" b="1" dirty="0" smtClean="0">
                <a:solidFill>
                  <a:srgbClr val="FF0000"/>
                </a:solidFill>
              </a:rPr>
              <a:t>involves qualitative or quantitative</a:t>
            </a:r>
          </a:p>
          <a:p>
            <a:pPr marL="0" indent="0">
              <a:buNone/>
              <a:tabLst>
                <a:tab pos="514350" algn="l"/>
              </a:tabLst>
            </a:pPr>
            <a:r>
              <a:rPr lang="en-US" b="1" dirty="0">
                <a:solidFill>
                  <a:srgbClr val="FF0000"/>
                </a:solidFill>
              </a:rPr>
              <a:t>	m</a:t>
            </a:r>
            <a:r>
              <a:rPr lang="en-US" b="1" dirty="0" smtClean="0">
                <a:solidFill>
                  <a:srgbClr val="FF0000"/>
                </a:solidFill>
              </a:rPr>
              <a:t>easurements</a:t>
            </a:r>
          </a:p>
          <a:p>
            <a:pPr marL="514350" indent="-514350">
              <a:buAutoNum type="arabicPeriod"/>
            </a:pPr>
            <a:r>
              <a:rPr lang="en-US" dirty="0" smtClean="0"/>
              <a:t>Formulation </a:t>
            </a:r>
            <a:r>
              <a:rPr lang="en-US" dirty="0"/>
              <a:t>of a question (hypothesis) </a:t>
            </a:r>
            <a:endParaRPr lang="en-US" dirty="0" smtClean="0"/>
          </a:p>
          <a:p>
            <a:pPr marL="514350" indent="-514350">
              <a:buAutoNum type="arabicPeriod"/>
            </a:pPr>
            <a:r>
              <a:rPr lang="en-US" dirty="0" smtClean="0"/>
              <a:t>Summarizing information, </a:t>
            </a:r>
            <a:r>
              <a:rPr lang="en-US" dirty="0"/>
              <a:t>Pattern recognition,</a:t>
            </a:r>
            <a:r>
              <a:rPr lang="en-US" dirty="0" smtClean="0"/>
              <a:t> </a:t>
            </a:r>
            <a:r>
              <a:rPr lang="en-US" dirty="0"/>
              <a:t>(scientific laws) </a:t>
            </a:r>
            <a:r>
              <a:rPr lang="en-US" dirty="0" smtClean="0"/>
              <a:t>involves </a:t>
            </a:r>
            <a:r>
              <a:rPr lang="en-US" b="1" dirty="0" smtClean="0">
                <a:solidFill>
                  <a:srgbClr val="FF0000"/>
                </a:solidFill>
              </a:rPr>
              <a:t>measurements.</a:t>
            </a:r>
            <a:endParaRPr lang="en-US" dirty="0" smtClean="0"/>
          </a:p>
          <a:p>
            <a:pPr marL="514350" indent="-514350">
              <a:buAutoNum type="arabicPeriod"/>
            </a:pPr>
            <a:r>
              <a:rPr lang="en-US" dirty="0" smtClean="0"/>
              <a:t>Developing </a:t>
            </a:r>
            <a:r>
              <a:rPr lang="en-US" dirty="0"/>
              <a:t>theories. (Hypothesis and eventfully theory) </a:t>
            </a:r>
            <a:endParaRPr lang="en-US" dirty="0" smtClean="0"/>
          </a:p>
          <a:p>
            <a:pPr marL="514350" indent="-514350">
              <a:buAutoNum type="arabicPeriod"/>
            </a:pPr>
            <a:r>
              <a:rPr lang="en-US" dirty="0" smtClean="0"/>
              <a:t>Further </a:t>
            </a:r>
            <a:r>
              <a:rPr lang="en-US" dirty="0"/>
              <a:t>Experimentation and loosing to first step to keep it improving as we discover more and more. </a:t>
            </a:r>
            <a:endParaRPr lang="en-US" dirty="0" smtClean="0"/>
          </a:p>
          <a:p>
            <a:pPr marL="514350" indent="-514350">
              <a:buAutoNum type="arabicPeriod"/>
            </a:pPr>
            <a:endParaRPr lang="en-US" dirty="0"/>
          </a:p>
          <a:p>
            <a:pPr marL="0" indent="0">
              <a:buNone/>
            </a:pPr>
            <a:r>
              <a:rPr lang="en-US" b="1" dirty="0" smtClean="0">
                <a:solidFill>
                  <a:srgbClr val="FF0000"/>
                </a:solidFill>
              </a:rPr>
              <a:t>Two types of measurements qualitative </a:t>
            </a:r>
            <a:r>
              <a:rPr lang="en-US" b="1" dirty="0">
                <a:solidFill>
                  <a:srgbClr val="FF0000"/>
                </a:solidFill>
              </a:rPr>
              <a:t>or quantitative</a:t>
            </a:r>
          </a:p>
          <a:p>
            <a:pPr marL="0" indent="0">
              <a:buNone/>
              <a:tabLst>
                <a:tab pos="514350" algn="l"/>
              </a:tabLst>
            </a:pPr>
            <a:r>
              <a:rPr lang="en-US" b="1" dirty="0">
                <a:solidFill>
                  <a:srgbClr val="FF0000"/>
                </a:solidFill>
              </a:rPr>
              <a:t>	</a:t>
            </a:r>
            <a:endParaRPr lang="en-US" dirty="0"/>
          </a:p>
        </p:txBody>
      </p:sp>
      <p:sp>
        <p:nvSpPr>
          <p:cNvPr id="5" name="Slide Number Placeholder 4"/>
          <p:cNvSpPr>
            <a:spLocks noGrp="1"/>
          </p:cNvSpPr>
          <p:nvPr>
            <p:ph type="sldNum" sz="quarter" idx="12"/>
          </p:nvPr>
        </p:nvSpPr>
        <p:spPr/>
        <p:txBody>
          <a:bodyPr/>
          <a:lstStyle/>
          <a:p>
            <a:pPr>
              <a:defRPr/>
            </a:pPr>
            <a:fld id="{6B16D11D-6DF3-4E44-92A8-41DABD0F6707}" type="slidenum">
              <a:rPr lang="en-US" smtClean="0"/>
              <a:pPr>
                <a:defRPr/>
              </a:pPr>
              <a:t>4</a:t>
            </a:fld>
            <a:endParaRPr lang="en-US"/>
          </a:p>
        </p:txBody>
      </p:sp>
    </p:spTree>
    <p:extLst>
      <p:ext uri="{BB962C8B-B14F-4D97-AF65-F5344CB8AC3E}">
        <p14:creationId xmlns:p14="http://schemas.microsoft.com/office/powerpoint/2010/main" val="171388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222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2209D77-FD06-42F9-91C2-B08FC2965ECE}" type="slidenum">
              <a:rPr lang="en-US" altLang="en-US" sz="1000"/>
              <a:pPr>
                <a:spcBef>
                  <a:spcPct val="0"/>
                </a:spcBef>
                <a:buFontTx/>
                <a:buNone/>
              </a:pPr>
              <a:t>40</a:t>
            </a:fld>
            <a:endParaRPr lang="en-US" altLang="en-US" sz="1000"/>
          </a:p>
        </p:txBody>
      </p:sp>
      <p:sp>
        <p:nvSpPr>
          <p:cNvPr id="52228" name="Rectangle 2"/>
          <p:cNvSpPr>
            <a:spLocks noGrp="1" noChangeArrowheads="1"/>
          </p:cNvSpPr>
          <p:nvPr>
            <p:ph type="body" idx="1"/>
          </p:nvPr>
        </p:nvSpPr>
        <p:spPr>
          <a:xfrm>
            <a:off x="457200" y="2819400"/>
            <a:ext cx="8229600" cy="1625600"/>
          </a:xfrm>
        </p:spPr>
        <p:txBody>
          <a:bodyPr/>
          <a:lstStyle/>
          <a:p>
            <a:pPr marL="347663" indent="-347663" eaLnBrk="1" hangingPunct="1"/>
            <a:r>
              <a:rPr lang="en-US" altLang="en-US" smtClean="0">
                <a:solidFill>
                  <a:srgbClr val="0000FF"/>
                </a:solidFill>
                <a:ea typeface="ＭＳ Ｐゴシック" panose="020B0600070205080204" pitchFamily="34" charset="-128"/>
              </a:rPr>
              <a:t>Identify the known or given quantity (both numerical value and units) and the units of the new quantity to be determined.</a:t>
            </a:r>
          </a:p>
          <a:p>
            <a:pPr marL="798513" lvl="1" indent="-333375" eaLnBrk="1" hangingPunct="1">
              <a:buFont typeface="Wingdings" panose="05000000000000000000" pitchFamily="2" charset="2"/>
              <a:buChar char="§"/>
            </a:pPr>
            <a:r>
              <a:rPr lang="en-US" altLang="en-US" smtClean="0">
                <a:ea typeface="ＭＳ Ｐゴシック" panose="020B0600070205080204" pitchFamily="34" charset="-128"/>
              </a:rPr>
              <a:t>6.8 ft = ? in.</a:t>
            </a:r>
          </a:p>
        </p:txBody>
      </p:sp>
      <p:sp>
        <p:nvSpPr>
          <p:cNvPr id="52229"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#1</a:t>
            </a:r>
          </a:p>
        </p:txBody>
      </p:sp>
      <p:sp>
        <p:nvSpPr>
          <p:cNvPr id="52230" name="Rectangle 4"/>
          <p:cNvSpPr>
            <a:spLocks noChangeArrowheads="1"/>
          </p:cNvSpPr>
          <p:nvPr/>
        </p:nvSpPr>
        <p:spPr bwMode="auto">
          <a:xfrm>
            <a:off x="457200" y="179228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651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A golfer putted a golf ball 6.8 ft across a green. How many inches does this represent?</a:t>
            </a:r>
            <a:r>
              <a:rPr lang="en-US" altLang="en-US" baseline="0"/>
              <a:t> </a:t>
            </a:r>
          </a:p>
        </p:txBody>
      </p:sp>
      <p:sp>
        <p:nvSpPr>
          <p:cNvPr id="52231"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32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993160E-F0CA-446E-88E6-E38FD08262D7}" type="slidenum">
              <a:rPr lang="en-US" altLang="en-US" sz="1000"/>
              <a:pPr>
                <a:spcBef>
                  <a:spcPct val="0"/>
                </a:spcBef>
                <a:buFontTx/>
                <a:buNone/>
              </a:pPr>
              <a:t>41</a:t>
            </a:fld>
            <a:endParaRPr lang="en-US" altLang="en-US" sz="1000"/>
          </a:p>
        </p:txBody>
      </p:sp>
      <p:sp>
        <p:nvSpPr>
          <p:cNvPr id="53252" name="Rectangle 2"/>
          <p:cNvSpPr>
            <a:spLocks noGrp="1" noChangeArrowheads="1"/>
          </p:cNvSpPr>
          <p:nvPr>
            <p:ph type="body" idx="1"/>
          </p:nvPr>
        </p:nvSpPr>
        <p:spPr>
          <a:xfrm>
            <a:off x="457200" y="2819400"/>
            <a:ext cx="8229600" cy="2063750"/>
          </a:xfrm>
        </p:spPr>
        <p:txBody>
          <a:bodyPr/>
          <a:lstStyle/>
          <a:p>
            <a:pPr marL="347663" indent="-347663" eaLnBrk="1" hangingPunct="1"/>
            <a:r>
              <a:rPr lang="en-US" altLang="en-US" smtClean="0">
                <a:solidFill>
                  <a:srgbClr val="0000FF"/>
                </a:solidFill>
                <a:ea typeface="ＭＳ Ｐゴシック" panose="020B0600070205080204" pitchFamily="34" charset="-128"/>
              </a:rPr>
              <a:t>Multiply the given quantity by one or more conversion factors in such a manner that the unwanted (original) units are canceled, leaving only the desired units.</a:t>
            </a:r>
          </a:p>
          <a:p>
            <a:pPr marL="347663" indent="-347663" eaLnBrk="1" hangingPunct="1"/>
            <a:r>
              <a:rPr lang="en-US" altLang="en-US" smtClean="0">
                <a:ea typeface="ＭＳ Ｐゴシック" panose="020B0600070205080204" pitchFamily="34" charset="-128"/>
              </a:rPr>
              <a:t>The two conversion factors are:</a:t>
            </a:r>
          </a:p>
          <a:p>
            <a:pPr marL="798513" lvl="1" indent="-336550" eaLnBrk="1" hangingPunct="1">
              <a:buFont typeface="Wingdings" panose="05000000000000000000" pitchFamily="2" charset="2"/>
              <a:buChar char="§"/>
            </a:pPr>
            <a:endParaRPr lang="en-US" altLang="en-US" smtClean="0">
              <a:ea typeface="ＭＳ Ｐゴシック" panose="020B0600070205080204" pitchFamily="34" charset="-128"/>
            </a:endParaRPr>
          </a:p>
        </p:txBody>
      </p:sp>
      <p:sp>
        <p:nvSpPr>
          <p:cNvPr id="5325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#1</a:t>
            </a:r>
          </a:p>
        </p:txBody>
      </p:sp>
      <p:sp>
        <p:nvSpPr>
          <p:cNvPr id="53254" name="Rectangle 4"/>
          <p:cNvSpPr>
            <a:spLocks noChangeArrowheads="1"/>
          </p:cNvSpPr>
          <p:nvPr/>
        </p:nvSpPr>
        <p:spPr bwMode="auto">
          <a:xfrm>
            <a:off x="461963" y="179228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651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A golfer putted a golf ball 6.8 ft across a green. How many inches does this represent?</a:t>
            </a:r>
            <a:r>
              <a:rPr lang="en-US" altLang="en-US" baseline="0"/>
              <a:t> </a:t>
            </a:r>
          </a:p>
        </p:txBody>
      </p:sp>
      <p:sp>
        <p:nvSpPr>
          <p:cNvPr id="53255"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3256" name="Object 6"/>
          <p:cNvGraphicFramePr>
            <a:graphicFrameLocks noChangeAspect="1"/>
          </p:cNvGraphicFramePr>
          <p:nvPr/>
        </p:nvGraphicFramePr>
        <p:xfrm>
          <a:off x="1524000" y="4495800"/>
          <a:ext cx="2133600" cy="723900"/>
        </p:xfrm>
        <a:graphic>
          <a:graphicData uri="http://schemas.openxmlformats.org/presentationml/2006/ole">
            <mc:AlternateContent xmlns:mc="http://schemas.openxmlformats.org/markup-compatibility/2006">
              <mc:Choice xmlns:v="urn:schemas-microsoft-com:vml" Requires="v">
                <p:oleObj spid="_x0000_s53265" name="Equation" r:id="rId4" imgW="2133600" imgH="723900" progId="Equation.BREE4">
                  <p:embed/>
                </p:oleObj>
              </mc:Choice>
              <mc:Fallback>
                <p:oleObj name="Equation" r:id="rId4" imgW="2133600" imgH="7239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95800"/>
                        <a:ext cx="2133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427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A334E32-5C08-4483-8C20-BE9FED3B9E57}" type="slidenum">
              <a:rPr lang="en-US" altLang="en-US" sz="1000"/>
              <a:pPr>
                <a:spcBef>
                  <a:spcPct val="0"/>
                </a:spcBef>
                <a:buFontTx/>
                <a:buNone/>
              </a:pPr>
              <a:t>42</a:t>
            </a:fld>
            <a:endParaRPr lang="en-US" altLang="en-US" sz="1000"/>
          </a:p>
        </p:txBody>
      </p:sp>
      <p:sp>
        <p:nvSpPr>
          <p:cNvPr id="54276" name="Rectangle 2"/>
          <p:cNvSpPr>
            <a:spLocks noGrp="1" noChangeArrowheads="1"/>
          </p:cNvSpPr>
          <p:nvPr>
            <p:ph type="body" idx="1"/>
          </p:nvPr>
        </p:nvSpPr>
        <p:spPr>
          <a:xfrm>
            <a:off x="457200" y="2819400"/>
            <a:ext cx="8229600" cy="1187450"/>
          </a:xfrm>
        </p:spPr>
        <p:txBody>
          <a:bodyPr/>
          <a:lstStyle/>
          <a:p>
            <a:pPr marL="347663" indent="-347663" eaLnBrk="1" hangingPunct="1"/>
            <a:r>
              <a:rPr lang="en-US" altLang="en-US" smtClean="0">
                <a:solidFill>
                  <a:srgbClr val="0000FF"/>
                </a:solidFill>
                <a:ea typeface="ＭＳ Ｐゴシック" panose="020B0600070205080204" pitchFamily="34" charset="-128"/>
              </a:rPr>
              <a:t>Multiply the given quantity by one or more conversion factors in such a manner that the unwanted (original) units are canceled, leaving only the desired units.</a:t>
            </a:r>
            <a:endParaRPr lang="en-US" altLang="en-US" smtClean="0">
              <a:ea typeface="ＭＳ Ｐゴシック" panose="020B0600070205080204" pitchFamily="34" charset="-128"/>
            </a:endParaRPr>
          </a:p>
        </p:txBody>
      </p:sp>
      <p:sp>
        <p:nvSpPr>
          <p:cNvPr id="54277"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#1</a:t>
            </a:r>
          </a:p>
        </p:txBody>
      </p:sp>
      <p:sp>
        <p:nvSpPr>
          <p:cNvPr id="54278" name="Rectangle 4"/>
          <p:cNvSpPr>
            <a:spLocks noChangeArrowheads="1"/>
          </p:cNvSpPr>
          <p:nvPr/>
        </p:nvSpPr>
        <p:spPr bwMode="auto">
          <a:xfrm>
            <a:off x="457200" y="179228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651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A golfer putted a golf ball 6.8 ft across a green. How many inches does this represent?</a:t>
            </a:r>
            <a:r>
              <a:rPr lang="en-US" altLang="en-US" baseline="0"/>
              <a:t> </a:t>
            </a:r>
          </a:p>
        </p:txBody>
      </p:sp>
      <p:sp>
        <p:nvSpPr>
          <p:cNvPr id="54279"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4280" name="Object 6"/>
          <p:cNvGraphicFramePr>
            <a:graphicFrameLocks noChangeAspect="1"/>
          </p:cNvGraphicFramePr>
          <p:nvPr/>
        </p:nvGraphicFramePr>
        <p:xfrm>
          <a:off x="1905000" y="4572000"/>
          <a:ext cx="733425" cy="295275"/>
        </p:xfrm>
        <a:graphic>
          <a:graphicData uri="http://schemas.openxmlformats.org/presentationml/2006/ole">
            <mc:AlternateContent xmlns:mc="http://schemas.openxmlformats.org/markup-compatibility/2006">
              <mc:Choice xmlns:v="urn:schemas-microsoft-com:vml" Requires="v">
                <p:oleObj spid="_x0000_s54318" name="Equation" r:id="rId4" imgW="736600" imgH="292100" progId="Equation.BREE4">
                  <p:embed/>
                </p:oleObj>
              </mc:Choice>
              <mc:Fallback>
                <p:oleObj name="Equation" r:id="rId4" imgW="736600" imgH="2921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733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1" name="Object 7"/>
          <p:cNvGraphicFramePr>
            <a:graphicFrameLocks noChangeAspect="1"/>
          </p:cNvGraphicFramePr>
          <p:nvPr/>
        </p:nvGraphicFramePr>
        <p:xfrm>
          <a:off x="2781300" y="4343400"/>
          <a:ext cx="1066800" cy="723900"/>
        </p:xfrm>
        <a:graphic>
          <a:graphicData uri="http://schemas.openxmlformats.org/presentationml/2006/ole">
            <mc:AlternateContent xmlns:mc="http://schemas.openxmlformats.org/markup-compatibility/2006">
              <mc:Choice xmlns:v="urn:schemas-microsoft-com:vml" Requires="v">
                <p:oleObj spid="_x0000_s54319" name="Equation" r:id="rId6" imgW="1066800" imgH="723900" progId="Equation.BREE4">
                  <p:embed/>
                </p:oleObj>
              </mc:Choice>
              <mc:Fallback>
                <p:oleObj name="Equation" r:id="rId6" imgW="1066800" imgH="723900" progId="Equation.BREE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300" y="4343400"/>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2" name="Object 8"/>
          <p:cNvGraphicFramePr>
            <a:graphicFrameLocks noChangeAspect="1"/>
          </p:cNvGraphicFramePr>
          <p:nvPr/>
        </p:nvGraphicFramePr>
        <p:xfrm>
          <a:off x="3962400" y="4648200"/>
          <a:ext cx="200025" cy="161925"/>
        </p:xfrm>
        <a:graphic>
          <a:graphicData uri="http://schemas.openxmlformats.org/presentationml/2006/ole">
            <mc:AlternateContent xmlns:mc="http://schemas.openxmlformats.org/markup-compatibility/2006">
              <mc:Choice xmlns:v="urn:schemas-microsoft-com:vml" Requires="v">
                <p:oleObj spid="_x0000_s54320" name="Equation" r:id="rId8" imgW="203200" imgH="165100" progId="Equation.BREE4">
                  <p:embed/>
                </p:oleObj>
              </mc:Choice>
              <mc:Fallback>
                <p:oleObj name="Equation" r:id="rId8" imgW="203200" imgH="165100" progId="Equation.BREE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48200"/>
                        <a:ext cx="2000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283" name="Object 9"/>
          <p:cNvGraphicFramePr>
            <a:graphicFrameLocks noChangeAspect="1"/>
          </p:cNvGraphicFramePr>
          <p:nvPr/>
        </p:nvGraphicFramePr>
        <p:xfrm>
          <a:off x="4775200" y="4572000"/>
          <a:ext cx="307975" cy="276225"/>
        </p:xfrm>
        <a:graphic>
          <a:graphicData uri="http://schemas.openxmlformats.org/presentationml/2006/ole">
            <mc:AlternateContent xmlns:mc="http://schemas.openxmlformats.org/markup-compatibility/2006">
              <mc:Choice xmlns:v="urn:schemas-microsoft-com:vml" Requires="v">
                <p:oleObj spid="_x0000_s54321" name="Equation" r:id="rId10" imgW="304800" imgH="279400" progId="Equation.BREE4">
                  <p:embed/>
                </p:oleObj>
              </mc:Choice>
              <mc:Fallback>
                <p:oleObj name="Equation" r:id="rId10" imgW="304800" imgH="279400" progId="Equation.BREE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5200" y="4572000"/>
                        <a:ext cx="307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84" name="Line 10"/>
          <p:cNvSpPr>
            <a:spLocks noChangeShapeType="1"/>
          </p:cNvSpPr>
          <p:nvPr/>
        </p:nvSpPr>
        <p:spPr bwMode="auto">
          <a:xfrm flipV="1">
            <a:off x="2362200" y="4572000"/>
            <a:ext cx="3048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5" name="Line 11"/>
          <p:cNvSpPr>
            <a:spLocks noChangeShapeType="1"/>
          </p:cNvSpPr>
          <p:nvPr/>
        </p:nvSpPr>
        <p:spPr bwMode="auto">
          <a:xfrm flipV="1">
            <a:off x="3429000" y="4800600"/>
            <a:ext cx="3048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52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F88D668-234F-47AB-B1E0-41C3A4F156D5}" type="slidenum">
              <a:rPr lang="en-US" altLang="en-US" sz="1000"/>
              <a:pPr>
                <a:spcBef>
                  <a:spcPct val="0"/>
                </a:spcBef>
                <a:buFontTx/>
                <a:buNone/>
              </a:pPr>
              <a:t>43</a:t>
            </a:fld>
            <a:endParaRPr lang="en-US" altLang="en-US" sz="1000"/>
          </a:p>
        </p:txBody>
      </p:sp>
      <p:sp>
        <p:nvSpPr>
          <p:cNvPr id="55300" name="Rectangle 2"/>
          <p:cNvSpPr>
            <a:spLocks noGrp="1" noChangeArrowheads="1"/>
          </p:cNvSpPr>
          <p:nvPr>
            <p:ph type="body" idx="1"/>
          </p:nvPr>
        </p:nvSpPr>
        <p:spPr>
          <a:xfrm>
            <a:off x="457200" y="2819400"/>
            <a:ext cx="8229600" cy="822325"/>
          </a:xfrm>
        </p:spPr>
        <p:txBody>
          <a:bodyPr/>
          <a:lstStyle/>
          <a:p>
            <a:pPr marL="347663" indent="-347663" eaLnBrk="1" hangingPunct="1"/>
            <a:r>
              <a:rPr lang="en-US" altLang="en-US" smtClean="0">
                <a:solidFill>
                  <a:srgbClr val="0000FF"/>
                </a:solidFill>
                <a:ea typeface="ＭＳ Ｐゴシック" panose="020B0600070205080204" pitchFamily="34" charset="-128"/>
              </a:rPr>
              <a:t>Perform the mathematical operations indicated by the conversion factor setup.</a:t>
            </a:r>
          </a:p>
        </p:txBody>
      </p:sp>
      <p:sp>
        <p:nvSpPr>
          <p:cNvPr id="55301"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#1</a:t>
            </a:r>
          </a:p>
        </p:txBody>
      </p:sp>
      <p:sp>
        <p:nvSpPr>
          <p:cNvPr id="55302" name="Rectangle 4"/>
          <p:cNvSpPr>
            <a:spLocks noChangeArrowheads="1"/>
          </p:cNvSpPr>
          <p:nvPr/>
        </p:nvSpPr>
        <p:spPr bwMode="auto">
          <a:xfrm>
            <a:off x="457200" y="179228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65138" indent="-79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A golfer putted a golf ball 6.8 ft across a green. How many inches does this represent?</a:t>
            </a:r>
            <a:r>
              <a:rPr lang="en-US" altLang="en-US" baseline="0"/>
              <a:t> </a:t>
            </a:r>
          </a:p>
        </p:txBody>
      </p:sp>
      <p:sp>
        <p:nvSpPr>
          <p:cNvPr id="55303"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5304" name="Rectangle 6"/>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5305" name="Object 7"/>
          <p:cNvGraphicFramePr>
            <a:graphicFrameLocks noChangeAspect="1"/>
          </p:cNvGraphicFramePr>
          <p:nvPr/>
        </p:nvGraphicFramePr>
        <p:xfrm>
          <a:off x="1905000" y="4572000"/>
          <a:ext cx="733425" cy="295275"/>
        </p:xfrm>
        <a:graphic>
          <a:graphicData uri="http://schemas.openxmlformats.org/presentationml/2006/ole">
            <mc:AlternateContent xmlns:mc="http://schemas.openxmlformats.org/markup-compatibility/2006">
              <mc:Choice xmlns:v="urn:schemas-microsoft-com:vml" Requires="v">
                <p:oleObj spid="_x0000_s55356" name="Equation" r:id="rId4" imgW="736600" imgH="292100" progId="Equation.BREE4">
                  <p:embed/>
                </p:oleObj>
              </mc:Choice>
              <mc:Fallback>
                <p:oleObj name="Equation" r:id="rId4" imgW="736600" imgH="292100" progId="Equation.BREE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72000"/>
                        <a:ext cx="7334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6" name="Rectangle 8"/>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5307" name="Object 9"/>
          <p:cNvGraphicFramePr>
            <a:graphicFrameLocks noChangeAspect="1"/>
          </p:cNvGraphicFramePr>
          <p:nvPr/>
        </p:nvGraphicFramePr>
        <p:xfrm>
          <a:off x="2819400" y="4343400"/>
          <a:ext cx="990600" cy="723900"/>
        </p:xfrm>
        <a:graphic>
          <a:graphicData uri="http://schemas.openxmlformats.org/presentationml/2006/ole">
            <mc:AlternateContent xmlns:mc="http://schemas.openxmlformats.org/markup-compatibility/2006">
              <mc:Choice xmlns:v="urn:schemas-microsoft-com:vml" Requires="v">
                <p:oleObj spid="_x0000_s55357" name="Equation" r:id="rId6" imgW="990600" imgH="723900" progId="Equation.BREE4">
                  <p:embed/>
                </p:oleObj>
              </mc:Choice>
              <mc:Fallback>
                <p:oleObj name="Equation" r:id="rId6" imgW="990600" imgH="723900" progId="Equation.BREE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343400"/>
                        <a:ext cx="990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8" name="Rectangle 10"/>
          <p:cNvSpPr>
            <a:spLocks noChangeArrowheads="1"/>
          </p:cNvSpPr>
          <p:nvPr/>
        </p:nvSpPr>
        <p:spPr bwMode="auto">
          <a:xfrm>
            <a:off x="0" y="3348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5309" name="Object 11"/>
          <p:cNvGraphicFramePr>
            <a:graphicFrameLocks noChangeAspect="1"/>
          </p:cNvGraphicFramePr>
          <p:nvPr/>
        </p:nvGraphicFramePr>
        <p:xfrm>
          <a:off x="3962400" y="4648200"/>
          <a:ext cx="200025" cy="161925"/>
        </p:xfrm>
        <a:graphic>
          <a:graphicData uri="http://schemas.openxmlformats.org/presentationml/2006/ole">
            <mc:AlternateContent xmlns:mc="http://schemas.openxmlformats.org/markup-compatibility/2006">
              <mc:Choice xmlns:v="urn:schemas-microsoft-com:vml" Requires="v">
                <p:oleObj spid="_x0000_s55358" name="Equation" r:id="rId8" imgW="203200" imgH="165100" progId="Equation.BREE4">
                  <p:embed/>
                </p:oleObj>
              </mc:Choice>
              <mc:Fallback>
                <p:oleObj name="Equation" r:id="rId8" imgW="203200" imgH="165100" progId="Equation.BREE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4648200"/>
                        <a:ext cx="2000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0" name="Rectangle 12"/>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5311" name="Object 13"/>
          <p:cNvGraphicFramePr>
            <a:graphicFrameLocks noChangeAspect="1"/>
          </p:cNvGraphicFramePr>
          <p:nvPr/>
        </p:nvGraphicFramePr>
        <p:xfrm>
          <a:off x="4343400" y="4572000"/>
          <a:ext cx="371475" cy="295275"/>
        </p:xfrm>
        <a:graphic>
          <a:graphicData uri="http://schemas.openxmlformats.org/presentationml/2006/ole">
            <mc:AlternateContent xmlns:mc="http://schemas.openxmlformats.org/markup-compatibility/2006">
              <mc:Choice xmlns:v="urn:schemas-microsoft-com:vml" Requires="v">
                <p:oleObj spid="_x0000_s55359" name="Equation" r:id="rId10" imgW="368300" imgH="292100" progId="Equation.BREE4">
                  <p:embed/>
                </p:oleObj>
              </mc:Choice>
              <mc:Fallback>
                <p:oleObj name="Equation" r:id="rId10" imgW="368300" imgH="292100" progId="Equation.BREE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3400" y="4572000"/>
                        <a:ext cx="371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2" name="Rectangle 14"/>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5313" name="Object 15"/>
          <p:cNvGraphicFramePr>
            <a:graphicFrameLocks noChangeAspect="1"/>
          </p:cNvGraphicFramePr>
          <p:nvPr/>
        </p:nvGraphicFramePr>
        <p:xfrm>
          <a:off x="4800600" y="4572000"/>
          <a:ext cx="257175" cy="276225"/>
        </p:xfrm>
        <a:graphic>
          <a:graphicData uri="http://schemas.openxmlformats.org/presentationml/2006/ole">
            <mc:AlternateContent xmlns:mc="http://schemas.openxmlformats.org/markup-compatibility/2006">
              <mc:Choice xmlns:v="urn:schemas-microsoft-com:vml" Requires="v">
                <p:oleObj spid="_x0000_s55360" name="Equation" r:id="rId12" imgW="254000" imgH="279400" progId="Equation.BREE4">
                  <p:embed/>
                </p:oleObj>
              </mc:Choice>
              <mc:Fallback>
                <p:oleObj name="Equation" r:id="rId12" imgW="254000" imgH="279400" progId="Equation.BREE4">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4572000"/>
                        <a:ext cx="257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14" name="Line 16"/>
          <p:cNvSpPr>
            <a:spLocks noChangeShapeType="1"/>
          </p:cNvSpPr>
          <p:nvPr/>
        </p:nvSpPr>
        <p:spPr bwMode="auto">
          <a:xfrm flipV="1">
            <a:off x="3429000" y="4800600"/>
            <a:ext cx="3048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5" name="Line 17"/>
          <p:cNvSpPr>
            <a:spLocks noChangeShapeType="1"/>
          </p:cNvSpPr>
          <p:nvPr/>
        </p:nvSpPr>
        <p:spPr bwMode="auto">
          <a:xfrm flipV="1">
            <a:off x="2362200" y="4572000"/>
            <a:ext cx="3048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632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B1BE76F-DC74-43CE-AB93-14EC9023B245}" type="slidenum">
              <a:rPr lang="en-US" altLang="en-US" sz="1000"/>
              <a:pPr>
                <a:spcBef>
                  <a:spcPct val="0"/>
                </a:spcBef>
                <a:buFontTx/>
                <a:buNone/>
              </a:pPr>
              <a:t>44</a:t>
            </a:fld>
            <a:endParaRPr lang="en-US" altLang="en-US" sz="1000"/>
          </a:p>
        </p:txBody>
      </p:sp>
      <p:sp>
        <p:nvSpPr>
          <p:cNvPr id="56324" name="Rectangle 2"/>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#2</a:t>
            </a:r>
          </a:p>
        </p:txBody>
      </p:sp>
      <p:sp>
        <p:nvSpPr>
          <p:cNvPr id="56325" name="Rectangle 3"/>
          <p:cNvSpPr>
            <a:spLocks noChangeArrowheads="1"/>
          </p:cNvSpPr>
          <p:nvPr/>
        </p:nvSpPr>
        <p:spPr bwMode="auto">
          <a:xfrm>
            <a:off x="457200" y="1792288"/>
            <a:ext cx="82296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49263" indent="79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An iron sample has a mass of 4.50 lb. What is the mass of this sample in grams?</a:t>
            </a:r>
            <a:r>
              <a:rPr lang="en-US" altLang="en-US" baseline="0"/>
              <a:t> </a:t>
            </a:r>
          </a:p>
          <a:p>
            <a:pPr lvl="1" eaLnBrk="1" hangingPunct="1">
              <a:buFontTx/>
              <a:buNone/>
            </a:pPr>
            <a:r>
              <a:rPr lang="en-US" altLang="en-US" baseline="0"/>
              <a:t>	(1 kg = 2.2046 lbs; 1 kg = 1000 g)</a:t>
            </a:r>
          </a:p>
        </p:txBody>
      </p:sp>
      <p:sp>
        <p:nvSpPr>
          <p:cNvPr id="56326" name="Rectangle 4"/>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6327" name="Rectangle 5"/>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6328" name="Object 6"/>
          <p:cNvGraphicFramePr>
            <a:graphicFrameLocks noChangeAspect="1"/>
          </p:cNvGraphicFramePr>
          <p:nvPr/>
        </p:nvGraphicFramePr>
        <p:xfrm>
          <a:off x="1143000" y="4343400"/>
          <a:ext cx="1133475" cy="295275"/>
        </p:xfrm>
        <a:graphic>
          <a:graphicData uri="http://schemas.openxmlformats.org/presentationml/2006/ole">
            <mc:AlternateContent xmlns:mc="http://schemas.openxmlformats.org/markup-compatibility/2006">
              <mc:Choice xmlns:v="urn:schemas-microsoft-com:vml" Requires="v">
                <p:oleObj spid="_x0000_s56371" name="Equation" r:id="rId4" imgW="1130300" imgH="292100" progId="Equation.BREE4">
                  <p:embed/>
                </p:oleObj>
              </mc:Choice>
              <mc:Fallback>
                <p:oleObj name="Equation" r:id="rId4" imgW="1130300" imgH="2921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343400"/>
                        <a:ext cx="11334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9" name="Rectangle 7"/>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6330" name="Object 8"/>
          <p:cNvGraphicFramePr>
            <a:graphicFrameLocks noChangeAspect="1"/>
          </p:cNvGraphicFramePr>
          <p:nvPr/>
        </p:nvGraphicFramePr>
        <p:xfrm>
          <a:off x="2438400" y="4114800"/>
          <a:ext cx="1762125" cy="723900"/>
        </p:xfrm>
        <a:graphic>
          <a:graphicData uri="http://schemas.openxmlformats.org/presentationml/2006/ole">
            <mc:AlternateContent xmlns:mc="http://schemas.openxmlformats.org/markup-compatibility/2006">
              <mc:Choice xmlns:v="urn:schemas-microsoft-com:vml" Requires="v">
                <p:oleObj spid="_x0000_s56372" name="Equation" r:id="rId6" imgW="1765300" imgH="723900" progId="Equation.BREE4">
                  <p:embed/>
                </p:oleObj>
              </mc:Choice>
              <mc:Fallback>
                <p:oleObj name="Equation" r:id="rId6" imgW="1765300" imgH="723900" progId="Equation.BREE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114800"/>
                        <a:ext cx="1762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1" name="Rectangle 9"/>
          <p:cNvSpPr>
            <a:spLocks noChangeArrowheads="1"/>
          </p:cNvSpPr>
          <p:nvPr/>
        </p:nvSpPr>
        <p:spPr bwMode="auto">
          <a:xfrm>
            <a:off x="0" y="3033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6332" name="Object 10"/>
          <p:cNvGraphicFramePr>
            <a:graphicFrameLocks noChangeAspect="1"/>
          </p:cNvGraphicFramePr>
          <p:nvPr/>
        </p:nvGraphicFramePr>
        <p:xfrm>
          <a:off x="4419600" y="4114800"/>
          <a:ext cx="1257300" cy="790575"/>
        </p:xfrm>
        <a:graphic>
          <a:graphicData uri="http://schemas.openxmlformats.org/presentationml/2006/ole">
            <mc:AlternateContent xmlns:mc="http://schemas.openxmlformats.org/markup-compatibility/2006">
              <mc:Choice xmlns:v="urn:schemas-microsoft-com:vml" Requires="v">
                <p:oleObj spid="_x0000_s56373" name="Equation" r:id="rId8" imgW="1257300" imgH="787400" progId="Equation.BREE4">
                  <p:embed/>
                </p:oleObj>
              </mc:Choice>
              <mc:Fallback>
                <p:oleObj name="Equation" r:id="rId8" imgW="1257300" imgH="787400" progId="Equation.BREE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4114800"/>
                        <a:ext cx="12573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3" name="Rectangle 11"/>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6334" name="Object 12"/>
          <p:cNvGraphicFramePr>
            <a:graphicFrameLocks noChangeAspect="1"/>
          </p:cNvGraphicFramePr>
          <p:nvPr/>
        </p:nvGraphicFramePr>
        <p:xfrm>
          <a:off x="5867400" y="4267200"/>
          <a:ext cx="1860550" cy="428625"/>
        </p:xfrm>
        <a:graphic>
          <a:graphicData uri="http://schemas.openxmlformats.org/presentationml/2006/ole">
            <mc:AlternateContent xmlns:mc="http://schemas.openxmlformats.org/markup-compatibility/2006">
              <mc:Choice xmlns:v="urn:schemas-microsoft-com:vml" Requires="v">
                <p:oleObj spid="_x0000_s56374" name="Equation" r:id="rId10" imgW="1866900" imgH="431800" progId="Equation.BREE4">
                  <p:embed/>
                </p:oleObj>
              </mc:Choice>
              <mc:Fallback>
                <p:oleObj name="Equation" r:id="rId10" imgW="1866900" imgH="431800" progId="Equation.BREE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4267200"/>
                        <a:ext cx="18605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35" name="Line 13"/>
          <p:cNvSpPr>
            <a:spLocks noChangeShapeType="1"/>
          </p:cNvSpPr>
          <p:nvPr/>
        </p:nvSpPr>
        <p:spPr bwMode="auto">
          <a:xfrm flipV="1">
            <a:off x="1828800" y="4343400"/>
            <a:ext cx="3048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14"/>
          <p:cNvSpPr>
            <a:spLocks noChangeShapeType="1"/>
          </p:cNvSpPr>
          <p:nvPr/>
        </p:nvSpPr>
        <p:spPr bwMode="auto">
          <a:xfrm flipV="1">
            <a:off x="3810000" y="4495800"/>
            <a:ext cx="3048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15"/>
          <p:cNvSpPr>
            <a:spLocks noChangeShapeType="1"/>
          </p:cNvSpPr>
          <p:nvPr/>
        </p:nvSpPr>
        <p:spPr bwMode="auto">
          <a:xfrm flipV="1">
            <a:off x="3429000" y="4114800"/>
            <a:ext cx="3048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6"/>
          <p:cNvSpPr>
            <a:spLocks noChangeShapeType="1"/>
          </p:cNvSpPr>
          <p:nvPr/>
        </p:nvSpPr>
        <p:spPr bwMode="auto">
          <a:xfrm flipV="1">
            <a:off x="5181600" y="4572000"/>
            <a:ext cx="2286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5"/>
            <a:ext cx="7886700" cy="549275"/>
          </a:xfrm>
        </p:spPr>
        <p:txBody>
          <a:bodyPr>
            <a:noAutofit/>
          </a:bodyPr>
          <a:lstStyle/>
          <a:p>
            <a:r>
              <a:rPr lang="en-US" sz="3200" b="1" dirty="0" smtClean="0">
                <a:solidFill>
                  <a:srgbClr val="C00000"/>
                </a:solidFill>
                <a:effectLst>
                  <a:outerShdw blurRad="38100" dist="38100" dir="2700000" algn="tl">
                    <a:srgbClr val="000000">
                      <a:alpha val="43137"/>
                    </a:srgbClr>
                  </a:outerShdw>
                </a:effectLst>
              </a:rPr>
              <a:t>Example # 3 </a:t>
            </a:r>
            <a:endParaRPr lang="en-US" sz="3200" dirty="0"/>
          </a:p>
        </p:txBody>
      </p:sp>
      <p:sp>
        <p:nvSpPr>
          <p:cNvPr id="7" name="Subtitle 6"/>
          <p:cNvSpPr>
            <a:spLocks noGrp="1"/>
          </p:cNvSpPr>
          <p:nvPr>
            <p:ph sz="half" idx="1"/>
          </p:nvPr>
        </p:nvSpPr>
        <p:spPr>
          <a:xfrm>
            <a:off x="626430" y="1066800"/>
            <a:ext cx="8365169" cy="4648200"/>
          </a:xfrm>
        </p:spPr>
        <p:txBody>
          <a:bodyPr>
            <a:normAutofit/>
          </a:bodyPr>
          <a:lstStyle/>
          <a:p>
            <a:pPr marL="0" indent="0">
              <a:buNone/>
            </a:pPr>
            <a:r>
              <a:rPr lang="en-US" dirty="0"/>
              <a:t> </a:t>
            </a:r>
            <a:r>
              <a:rPr lang="en-US" b="1" dirty="0"/>
              <a:t>Speed of light is 3.00 x 10</a:t>
            </a:r>
            <a:r>
              <a:rPr lang="en-US" b="1" baseline="30000" dirty="0"/>
              <a:t>8</a:t>
            </a:r>
            <a:r>
              <a:rPr lang="en-US" b="1" dirty="0"/>
              <a:t> m </a:t>
            </a:r>
            <a:r>
              <a:rPr lang="en-US" b="1" dirty="0" smtClean="0"/>
              <a:t>s</a:t>
            </a:r>
            <a:r>
              <a:rPr lang="en-US" b="1" baseline="30000" dirty="0" smtClean="0"/>
              <a:t>-1</a:t>
            </a:r>
            <a:r>
              <a:rPr lang="en-US" b="1" dirty="0" smtClean="0"/>
              <a:t>.  </a:t>
            </a:r>
            <a:r>
              <a:rPr lang="en-US" b="1" dirty="0"/>
              <a:t>Convert the speed of light to miles per </a:t>
            </a:r>
            <a:r>
              <a:rPr lang="en-US" b="1" dirty="0" smtClean="0"/>
              <a:t>year.</a:t>
            </a:r>
            <a:endParaRPr lang="en-US" b="1" dirty="0"/>
          </a:p>
          <a:p>
            <a:pPr marL="0" indent="0">
              <a:buNone/>
            </a:pPr>
            <a:r>
              <a:rPr lang="en-US" dirty="0" smtClean="0"/>
              <a:t>Conversion </a:t>
            </a:r>
            <a:r>
              <a:rPr lang="en-US" dirty="0"/>
              <a:t>factors;</a:t>
            </a:r>
          </a:p>
          <a:p>
            <a:pPr marL="0" indent="0">
              <a:buNone/>
            </a:pPr>
            <a:r>
              <a:rPr lang="en-US" sz="2400" b="1" dirty="0">
                <a:solidFill>
                  <a:srgbClr val="C00000"/>
                </a:solidFill>
              </a:rPr>
              <a:t>6.21 x 10</a:t>
            </a:r>
            <a:r>
              <a:rPr lang="en-US" sz="2400" b="1" baseline="30000" dirty="0">
                <a:solidFill>
                  <a:srgbClr val="C00000"/>
                </a:solidFill>
              </a:rPr>
              <a:t>-4</a:t>
            </a:r>
            <a:r>
              <a:rPr lang="en-US" sz="2400" b="1" dirty="0">
                <a:solidFill>
                  <a:srgbClr val="C00000"/>
                </a:solidFill>
              </a:rPr>
              <a:t> </a:t>
            </a:r>
            <a:r>
              <a:rPr lang="en-US" sz="2400" b="1" dirty="0" smtClean="0">
                <a:solidFill>
                  <a:srgbClr val="C00000"/>
                </a:solidFill>
              </a:rPr>
              <a:t>mile  = 1 m</a:t>
            </a:r>
            <a:r>
              <a:rPr lang="en-US" sz="2400" dirty="0" smtClean="0"/>
              <a:t>;    mile </a:t>
            </a:r>
            <a:r>
              <a:rPr lang="en-US" sz="2400" dirty="0"/>
              <a:t>1 </a:t>
            </a:r>
            <a:r>
              <a:rPr lang="en-US" sz="2400" dirty="0" smtClean="0"/>
              <a:t>= </a:t>
            </a:r>
            <a:r>
              <a:rPr lang="en-US" sz="2400" dirty="0"/>
              <a:t>1.61 </a:t>
            </a:r>
            <a:r>
              <a:rPr lang="en-US" sz="2400" dirty="0" smtClean="0"/>
              <a:t>km;   1 km = 10</a:t>
            </a:r>
            <a:r>
              <a:rPr lang="en-US" sz="2400" baseline="30000" dirty="0" smtClean="0"/>
              <a:t>3 </a:t>
            </a:r>
            <a:r>
              <a:rPr lang="en-US" sz="2400" dirty="0" smtClean="0"/>
              <a:t>m;  </a:t>
            </a:r>
          </a:p>
          <a:p>
            <a:pPr marL="0" indent="0">
              <a:buNone/>
            </a:pPr>
            <a:r>
              <a:rPr lang="en-US" sz="2400" dirty="0" smtClean="0"/>
              <a:t>60 </a:t>
            </a:r>
            <a:r>
              <a:rPr lang="en-US" sz="2400" dirty="0"/>
              <a:t>s </a:t>
            </a:r>
            <a:r>
              <a:rPr lang="en-US" sz="2400" dirty="0" smtClean="0"/>
              <a:t>= 1 min; 60 min= 1 </a:t>
            </a:r>
            <a:r>
              <a:rPr lang="en-US" sz="2400" dirty="0" err="1" smtClean="0"/>
              <a:t>hr</a:t>
            </a:r>
            <a:r>
              <a:rPr lang="en-US" sz="2400" dirty="0" smtClean="0"/>
              <a:t>;  24 </a:t>
            </a:r>
            <a:r>
              <a:rPr lang="en-US" sz="2400" dirty="0" err="1" smtClean="0"/>
              <a:t>hr</a:t>
            </a:r>
            <a:r>
              <a:rPr lang="en-US" sz="2400" dirty="0" smtClean="0"/>
              <a:t> =1 day;  </a:t>
            </a:r>
            <a:r>
              <a:rPr lang="en-US" sz="2400" dirty="0"/>
              <a:t>365 </a:t>
            </a:r>
            <a:r>
              <a:rPr lang="en-US" sz="2400" dirty="0" smtClean="0"/>
              <a:t>day= 1yr</a:t>
            </a:r>
          </a:p>
          <a:p>
            <a:pPr marL="0" indent="0">
              <a:buNone/>
            </a:pPr>
            <a:endParaRPr lang="en-US" sz="2400" dirty="0"/>
          </a:p>
        </p:txBody>
      </p:sp>
      <p:sp>
        <p:nvSpPr>
          <p:cNvPr id="5" name="Slide Number Placeholder 4"/>
          <p:cNvSpPr>
            <a:spLocks noGrp="1"/>
          </p:cNvSpPr>
          <p:nvPr>
            <p:ph type="sldNum" sz="quarter" idx="12"/>
          </p:nvPr>
        </p:nvSpPr>
        <p:spPr/>
        <p:txBody>
          <a:bodyPr/>
          <a:lstStyle/>
          <a:p>
            <a:pPr>
              <a:defRPr/>
            </a:pPr>
            <a:fld id="{6B16D11D-6DF3-4E44-92A8-41DABD0F6707}" type="slidenum">
              <a:rPr lang="en-US" smtClean="0"/>
              <a:pPr>
                <a:defRPr/>
              </a:pPr>
              <a:t>45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201689542"/>
              </p:ext>
            </p:extLst>
          </p:nvPr>
        </p:nvGraphicFramePr>
        <p:xfrm>
          <a:off x="533400" y="4724400"/>
          <a:ext cx="8458199"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1976806322"/>
                    </a:ext>
                  </a:extLst>
                </a:gridCol>
                <a:gridCol w="1981200">
                  <a:extLst>
                    <a:ext uri="{9D8B030D-6E8A-4147-A177-3AD203B41FA5}">
                      <a16:colId xmlns:a16="http://schemas.microsoft.com/office/drawing/2014/main" xmlns="" val="2744815538"/>
                    </a:ext>
                  </a:extLst>
                </a:gridCol>
                <a:gridCol w="2209800">
                  <a:extLst>
                    <a:ext uri="{9D8B030D-6E8A-4147-A177-3AD203B41FA5}">
                      <a16:colId xmlns:a16="http://schemas.microsoft.com/office/drawing/2014/main" xmlns="" val="2078429189"/>
                    </a:ext>
                  </a:extLst>
                </a:gridCol>
                <a:gridCol w="457200">
                  <a:extLst>
                    <a:ext uri="{9D8B030D-6E8A-4147-A177-3AD203B41FA5}">
                      <a16:colId xmlns:a16="http://schemas.microsoft.com/office/drawing/2014/main" xmlns="" val="289221557"/>
                    </a:ext>
                  </a:extLst>
                </a:gridCol>
                <a:gridCol w="2285999">
                  <a:extLst>
                    <a:ext uri="{9D8B030D-6E8A-4147-A177-3AD203B41FA5}">
                      <a16:colId xmlns:a16="http://schemas.microsoft.com/office/drawing/2014/main" xmlns="" val="2912237029"/>
                    </a:ext>
                  </a:extLst>
                </a:gridCol>
              </a:tblGrid>
              <a:tr h="370840">
                <a:tc>
                  <a:txBody>
                    <a:bodyPr/>
                    <a:lstStyle/>
                    <a:p>
                      <a:r>
                        <a:rPr lang="en-US" dirty="0" smtClean="0">
                          <a:solidFill>
                            <a:schemeClr val="tx1"/>
                          </a:solidFill>
                        </a:rPr>
                        <a:t>3.00 x 10</a:t>
                      </a:r>
                      <a:r>
                        <a:rPr lang="en-US" baseline="30000" dirty="0" smtClean="0">
                          <a:solidFill>
                            <a:schemeClr val="tx1"/>
                          </a:solidFill>
                        </a:rPr>
                        <a:t>8</a:t>
                      </a:r>
                      <a:r>
                        <a:rPr lang="en-US" dirty="0" smtClean="0">
                          <a:solidFill>
                            <a:schemeClr val="tx1"/>
                          </a:solidFill>
                        </a:rPr>
                        <a:t> m </a:t>
                      </a:r>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6.21 x 10</a:t>
                      </a:r>
                      <a:r>
                        <a:rPr lang="en-US" baseline="30000" dirty="0" smtClean="0">
                          <a:solidFill>
                            <a:schemeClr val="tx1"/>
                          </a:solidFill>
                        </a:rPr>
                        <a:t>-4</a:t>
                      </a:r>
                      <a:r>
                        <a:rPr lang="en-US" dirty="0" smtClean="0">
                          <a:solidFill>
                            <a:schemeClr val="tx1"/>
                          </a:solidFill>
                        </a:rPr>
                        <a:t> mile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31536000 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ts val="1400"/>
                        </a:lnSpc>
                      </a:pPr>
                      <a:endParaRPr lang="en-US" dirty="0" smtClean="0">
                        <a:solidFill>
                          <a:schemeClr val="tx1"/>
                        </a:solidFill>
                      </a:endParaRPr>
                    </a:p>
                    <a:p>
                      <a:pPr>
                        <a:lnSpc>
                          <a:spcPts val="1400"/>
                        </a:lnSpc>
                      </a:pPr>
                      <a:r>
                        <a:rPr lang="en-US" dirty="0" smtClean="0">
                          <a:solidFill>
                            <a:schemeClr val="tx1"/>
                          </a:solidFill>
                        </a:rPr>
                        <a:t> =</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nSpc>
                          <a:spcPts val="1400"/>
                        </a:lnSpc>
                      </a:pPr>
                      <a:endParaRPr lang="en-US" b="1" dirty="0" smtClean="0">
                        <a:solidFill>
                          <a:schemeClr val="tx1"/>
                        </a:solidFill>
                      </a:endParaRPr>
                    </a:p>
                    <a:p>
                      <a:pPr>
                        <a:lnSpc>
                          <a:spcPts val="1400"/>
                        </a:lnSpc>
                      </a:pPr>
                      <a:r>
                        <a:rPr lang="en-US" b="1" dirty="0" smtClean="0">
                          <a:solidFill>
                            <a:schemeClr val="tx1"/>
                          </a:solidFill>
                        </a:rPr>
                        <a:t>5.87 x 10</a:t>
                      </a:r>
                      <a:r>
                        <a:rPr lang="en-US" b="1" baseline="30000" dirty="0" smtClean="0">
                          <a:solidFill>
                            <a:schemeClr val="tx1"/>
                          </a:solidFill>
                        </a:rPr>
                        <a:t>12</a:t>
                      </a:r>
                      <a:r>
                        <a:rPr lang="en-US" b="1" dirty="0" smtClean="0">
                          <a:solidFill>
                            <a:schemeClr val="tx1"/>
                          </a:solidFill>
                        </a:rPr>
                        <a:t>  mile/</a:t>
                      </a:r>
                      <a:r>
                        <a:rPr lang="en-US" b="1" dirty="0" err="1" smtClean="0">
                          <a:solidFill>
                            <a:schemeClr val="tx1"/>
                          </a:solidFill>
                        </a:rPr>
                        <a:t>yr</a:t>
                      </a:r>
                      <a:endParaRPr lang="en-US" b="1" dirty="0">
                        <a:solidFill>
                          <a:schemeClr val="tx1"/>
                        </a:solidFill>
                      </a:endParaRPr>
                    </a:p>
                  </a:txBody>
                  <a:tcPr>
                    <a:lnL w="12700" cap="flat" cmpd="sng" algn="ctr">
                      <a:noFill/>
                      <a:prstDash val="solid"/>
                      <a:round/>
                      <a:headEnd type="none" w="med" len="med"/>
                      <a:tailEnd type="none" w="med" len="med"/>
                    </a:lnL>
                    <a:noFill/>
                  </a:tcPr>
                </a:tc>
                <a:extLst>
                  <a:ext uri="{0D108BD9-81ED-4DB2-BD59-A6C34878D82A}">
                    <a16:rowId xmlns:a16="http://schemas.microsoft.com/office/drawing/2014/main" xmlns="" val="2457627739"/>
                  </a:ext>
                </a:extLst>
              </a:tr>
              <a:tr h="370840">
                <a:tc>
                  <a:txBody>
                    <a:bodyPr/>
                    <a:lstStyle/>
                    <a:p>
                      <a:r>
                        <a:rPr lang="en-US" b="1" dirty="0" smtClean="0">
                          <a:solidFill>
                            <a:schemeClr val="tx1"/>
                          </a:solidFill>
                        </a:rPr>
                        <a:t> 1 s</a:t>
                      </a:r>
                      <a:endParaRPr lang="en-US"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1" dirty="0" smtClean="0">
                          <a:solidFill>
                            <a:schemeClr val="tx1"/>
                          </a:solidFill>
                        </a:rPr>
                        <a:t>1 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1" dirty="0" smtClean="0">
                          <a:solidFill>
                            <a:schemeClr val="tx1"/>
                          </a:solidFill>
                        </a:rPr>
                        <a:t>1</a:t>
                      </a:r>
                      <a:r>
                        <a:rPr lang="en-US" b="1" baseline="0" dirty="0" smtClean="0">
                          <a:solidFill>
                            <a:schemeClr val="tx1"/>
                          </a:solidFill>
                        </a:rPr>
                        <a:t> </a:t>
                      </a:r>
                      <a:r>
                        <a:rPr lang="en-US" b="1" baseline="0" dirty="0" err="1" smtClean="0">
                          <a:solidFill>
                            <a:schemeClr val="tx1"/>
                          </a:solidFill>
                        </a:rPr>
                        <a:t>yr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vMerge="1">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xmlns="" val="394578797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76124741"/>
              </p:ext>
            </p:extLst>
          </p:nvPr>
        </p:nvGraphicFramePr>
        <p:xfrm>
          <a:off x="1143000" y="3505200"/>
          <a:ext cx="6582886" cy="731520"/>
        </p:xfrm>
        <a:graphic>
          <a:graphicData uri="http://schemas.openxmlformats.org/drawingml/2006/table">
            <a:tbl>
              <a:tblPr firstRow="1" bandRow="1">
                <a:tableStyleId>{5C22544A-7EE6-4342-B048-85BDC9FD1C3A}</a:tableStyleId>
              </a:tblPr>
              <a:tblGrid>
                <a:gridCol w="860509">
                  <a:extLst>
                    <a:ext uri="{9D8B030D-6E8A-4147-A177-3AD203B41FA5}">
                      <a16:colId xmlns:a16="http://schemas.microsoft.com/office/drawing/2014/main" xmlns="" val="1976806322"/>
                    </a:ext>
                  </a:extLst>
                </a:gridCol>
                <a:gridCol w="1118660">
                  <a:extLst>
                    <a:ext uri="{9D8B030D-6E8A-4147-A177-3AD203B41FA5}">
                      <a16:colId xmlns:a16="http://schemas.microsoft.com/office/drawing/2014/main" xmlns="" val="3971682296"/>
                    </a:ext>
                  </a:extLst>
                </a:gridCol>
                <a:gridCol w="1118660">
                  <a:extLst>
                    <a:ext uri="{9D8B030D-6E8A-4147-A177-3AD203B41FA5}">
                      <a16:colId xmlns:a16="http://schemas.microsoft.com/office/drawing/2014/main" xmlns="" val="369934071"/>
                    </a:ext>
                  </a:extLst>
                </a:gridCol>
                <a:gridCol w="1118660">
                  <a:extLst>
                    <a:ext uri="{9D8B030D-6E8A-4147-A177-3AD203B41FA5}">
                      <a16:colId xmlns:a16="http://schemas.microsoft.com/office/drawing/2014/main" xmlns="" val="2744815538"/>
                    </a:ext>
                  </a:extLst>
                </a:gridCol>
                <a:gridCol w="473784">
                  <a:extLst>
                    <a:ext uri="{9D8B030D-6E8A-4147-A177-3AD203B41FA5}">
                      <a16:colId xmlns:a16="http://schemas.microsoft.com/office/drawing/2014/main" xmlns="" val="2713526959"/>
                    </a:ext>
                  </a:extLst>
                </a:gridCol>
                <a:gridCol w="1892613">
                  <a:extLst>
                    <a:ext uri="{9D8B030D-6E8A-4147-A177-3AD203B41FA5}">
                      <a16:colId xmlns:a16="http://schemas.microsoft.com/office/drawing/2014/main" xmlns="" val="2078429189"/>
                    </a:ext>
                  </a:extLst>
                </a:gridCol>
              </a:tblGrid>
              <a:tr h="327922">
                <a:tc>
                  <a:txBody>
                    <a:bodyPr/>
                    <a:lstStyle/>
                    <a:p>
                      <a:r>
                        <a:rPr lang="en-US" dirty="0" smtClean="0">
                          <a:solidFill>
                            <a:schemeClr val="tx1"/>
                          </a:solidFill>
                        </a:rPr>
                        <a:t>60 s</a:t>
                      </a:r>
                      <a:endParaRPr lang="en-US"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60 min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24 </a:t>
                      </a:r>
                      <a:r>
                        <a:rPr lang="en-US" dirty="0" err="1" smtClean="0">
                          <a:solidFill>
                            <a:schemeClr val="tx1"/>
                          </a:solidFill>
                        </a:rPr>
                        <a:t>hr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365 days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rowSpan="2">
                  <a:txBody>
                    <a:bodyPr/>
                    <a:lstStyle/>
                    <a:p>
                      <a:endParaRPr lang="en-US" dirty="0" smtClean="0">
                        <a:solidFill>
                          <a:schemeClr val="tx1"/>
                        </a:solidFill>
                      </a:endParaRPr>
                    </a:p>
                    <a:p>
                      <a:r>
                        <a:rPr lang="en-US" dirty="0" smtClean="0">
                          <a:solidFill>
                            <a:schemeClr val="tx1"/>
                          </a:solidFill>
                        </a:rPr>
                        <a:t>  = </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31536000 s</a:t>
                      </a:r>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57627739"/>
                  </a:ext>
                </a:extLst>
              </a:tr>
              <a:tr h="332477">
                <a:tc>
                  <a:txBody>
                    <a:bodyPr/>
                    <a:lstStyle/>
                    <a:p>
                      <a:r>
                        <a:rPr lang="en-US" b="1" dirty="0" smtClean="0">
                          <a:solidFill>
                            <a:schemeClr val="tx1"/>
                          </a:solidFill>
                        </a:rPr>
                        <a:t> 1 min </a:t>
                      </a:r>
                      <a:endParaRPr lang="en-US"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1" dirty="0" smtClean="0">
                          <a:solidFill>
                            <a:schemeClr val="tx1"/>
                          </a:solidFill>
                        </a:rPr>
                        <a:t> 1 </a:t>
                      </a:r>
                      <a:r>
                        <a:rPr lang="en-US" b="1" dirty="0" err="1" smtClean="0">
                          <a:solidFill>
                            <a:schemeClr val="tx1"/>
                          </a:solidFill>
                        </a:rPr>
                        <a:t>hr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1" dirty="0" smtClean="0">
                          <a:solidFill>
                            <a:schemeClr val="tx1"/>
                          </a:solidFill>
                        </a:rPr>
                        <a:t>1</a:t>
                      </a:r>
                      <a:r>
                        <a:rPr lang="en-US" b="1" baseline="0" dirty="0" smtClean="0">
                          <a:solidFill>
                            <a:schemeClr val="tx1"/>
                          </a:solidFill>
                        </a:rPr>
                        <a:t> day</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1" dirty="0" smtClean="0">
                          <a:solidFill>
                            <a:schemeClr val="tx1"/>
                          </a:solidFill>
                        </a:rPr>
                        <a:t>1 </a:t>
                      </a:r>
                      <a:r>
                        <a:rPr lang="en-US" b="1" dirty="0" err="1" smtClean="0">
                          <a:solidFill>
                            <a:schemeClr val="tx1"/>
                          </a:solidFill>
                        </a:rPr>
                        <a:t>yr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vMerge="1">
                  <a:txBody>
                    <a:bodyPr/>
                    <a:lstStyle/>
                    <a:p>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US" b="1" dirty="0" smtClean="0">
                          <a:solidFill>
                            <a:srgbClr val="C00000"/>
                          </a:solidFill>
                        </a:rPr>
                        <a:t>1</a:t>
                      </a:r>
                      <a:r>
                        <a:rPr lang="en-US" b="1" baseline="0" dirty="0" smtClean="0">
                          <a:solidFill>
                            <a:srgbClr val="C00000"/>
                          </a:solidFill>
                        </a:rPr>
                        <a:t> </a:t>
                      </a:r>
                      <a:r>
                        <a:rPr lang="en-US" b="1" baseline="0" dirty="0" err="1" smtClean="0">
                          <a:solidFill>
                            <a:srgbClr val="C00000"/>
                          </a:solidFill>
                        </a:rPr>
                        <a:t>yr</a:t>
                      </a:r>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3945787972"/>
                  </a:ext>
                </a:extLst>
              </a:tr>
            </a:tbl>
          </a:graphicData>
        </a:graphic>
      </p:graphicFrame>
    </p:spTree>
    <p:extLst>
      <p:ext uri="{BB962C8B-B14F-4D97-AF65-F5344CB8AC3E}">
        <p14:creationId xmlns:p14="http://schemas.microsoft.com/office/powerpoint/2010/main" val="336785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734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AFDDE25-DDF6-4064-9D9F-BE396780A7DD}" type="slidenum">
              <a:rPr lang="en-US" altLang="en-US" sz="1000"/>
              <a:pPr>
                <a:spcBef>
                  <a:spcPct val="0"/>
                </a:spcBef>
                <a:buFontTx/>
                <a:buNone/>
              </a:pPr>
              <a:t>46</a:t>
            </a:fld>
            <a:endParaRPr lang="en-US" altLang="en-US" sz="1000"/>
          </a:p>
        </p:txBody>
      </p:sp>
      <p:sp>
        <p:nvSpPr>
          <p:cNvPr id="57348" name="Rectangle 2"/>
          <p:cNvSpPr>
            <a:spLocks noGrp="1" noChangeArrowheads="1"/>
          </p:cNvSpPr>
          <p:nvPr>
            <p:ph type="title"/>
          </p:nvPr>
        </p:nvSpPr>
        <p:spPr>
          <a:xfrm>
            <a:off x="533400" y="1143000"/>
            <a:ext cx="8229600" cy="533400"/>
          </a:xfrm>
        </p:spPr>
        <p:txBody>
          <a:bodyPr/>
          <a:lstStyle/>
          <a:p>
            <a:pPr eaLnBrk="1" hangingPunct="1">
              <a:spcBef>
                <a:spcPct val="20000"/>
              </a:spcBef>
            </a:pPr>
            <a:r>
              <a:rPr lang="en-US" altLang="en-US" smtClean="0">
                <a:ea typeface="ＭＳ Ｐゴシック" panose="020B0600070205080204" pitchFamily="34" charset="-128"/>
              </a:rPr>
              <a:t>  Concept Check</a:t>
            </a:r>
          </a:p>
        </p:txBody>
      </p:sp>
      <p:sp>
        <p:nvSpPr>
          <p:cNvPr id="57349" name="Rectangle 3"/>
          <p:cNvSpPr>
            <a:spLocks noGrp="1" noChangeArrowheads="1"/>
          </p:cNvSpPr>
          <p:nvPr>
            <p:ph type="body" idx="1"/>
          </p:nvPr>
        </p:nvSpPr>
        <p:spPr>
          <a:xfrm>
            <a:off x="228600" y="2133600"/>
            <a:ext cx="8229600" cy="1800225"/>
          </a:xfrm>
        </p:spPr>
        <p:txBody>
          <a:bodyPr/>
          <a:lstStyle/>
          <a:p>
            <a:pPr eaLnBrk="1" hangingPunct="1">
              <a:buFontTx/>
              <a:buNone/>
            </a:pPr>
            <a:r>
              <a:rPr lang="en-US" altLang="en-US" smtClean="0">
                <a:ea typeface="ＭＳ Ｐゴシック" panose="020B0600070205080204" pitchFamily="34" charset="-128"/>
              </a:rPr>
              <a:t>	</a:t>
            </a:r>
            <a:r>
              <a:rPr lang="en-US" altLang="en-US" sz="2800" smtClean="0">
                <a:ea typeface="ＭＳ Ｐゴシック" panose="020B0600070205080204" pitchFamily="34" charset="-128"/>
              </a:rPr>
              <a:t>What data would you need to estimate the money you would spend on gasoline to drive your car from New York to Chicago? Provide </a:t>
            </a:r>
            <a:r>
              <a:rPr lang="en-US" altLang="en-US" sz="2800" smtClean="0">
                <a:solidFill>
                  <a:srgbClr val="0000FF"/>
                </a:solidFill>
                <a:ea typeface="ＭＳ Ｐゴシック" panose="020B0600070205080204" pitchFamily="34" charset="-128"/>
              </a:rPr>
              <a:t>estimates</a:t>
            </a:r>
            <a:r>
              <a:rPr lang="en-US" altLang="en-US" sz="2800" smtClean="0">
                <a:ea typeface="ＭＳ Ｐゴシック" panose="020B0600070205080204" pitchFamily="34" charset="-128"/>
              </a:rPr>
              <a:t> of values and a </a:t>
            </a:r>
            <a:r>
              <a:rPr lang="en-US" altLang="en-US" sz="2800" smtClean="0">
                <a:solidFill>
                  <a:srgbClr val="0000FF"/>
                </a:solidFill>
                <a:ea typeface="ＭＳ Ｐゴシック" panose="020B0600070205080204" pitchFamily="34" charset="-128"/>
              </a:rPr>
              <a:t>sample calculation</a:t>
            </a:r>
            <a:r>
              <a:rPr lang="en-US" altLang="en-US" sz="2800" smtClean="0">
                <a:ea typeface="ＭＳ Ｐゴシック" panose="020B0600070205080204" pitchFamily="34" charset="-128"/>
              </a:rPr>
              <a:t>.</a:t>
            </a:r>
          </a:p>
        </p:txBody>
      </p:sp>
      <p:pic>
        <p:nvPicPr>
          <p:cNvPr id="57350"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837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AAB956A-CE03-49FB-8A6B-DC8E6B68D363}" type="slidenum">
              <a:rPr lang="en-US" altLang="en-US" sz="1000"/>
              <a:pPr>
                <a:spcBef>
                  <a:spcPct val="0"/>
                </a:spcBef>
                <a:buFontTx/>
                <a:buNone/>
              </a:pPr>
              <a:t>47</a:t>
            </a:fld>
            <a:endParaRPr lang="en-US" altLang="en-US" sz="1000"/>
          </a:p>
        </p:txBody>
      </p:sp>
      <p:sp>
        <p:nvSpPr>
          <p:cNvPr id="58372" name="Rectangle 2"/>
          <p:cNvSpPr>
            <a:spLocks noGrp="1" noChangeArrowheads="1"/>
          </p:cNvSpPr>
          <p:nvPr>
            <p:ph type="body" idx="1"/>
          </p:nvPr>
        </p:nvSpPr>
        <p:spPr>
          <a:xfrm>
            <a:off x="457200" y="1714500"/>
            <a:ext cx="8229600" cy="1885950"/>
          </a:xfrm>
        </p:spPr>
        <p:txBody>
          <a:bodyPr/>
          <a:lstStyle/>
          <a:p>
            <a:pPr marL="347663" indent="-347663" eaLnBrk="1" hangingPunct="1"/>
            <a:r>
              <a:rPr lang="en-US" altLang="en-US" sz="2800" smtClean="0">
                <a:ea typeface="ＭＳ Ｐゴシック" panose="020B0600070205080204" pitchFamily="34" charset="-128"/>
              </a:rPr>
              <a:t>Ratio of the mass of an object to the volume occupied by that object.</a:t>
            </a:r>
          </a:p>
          <a:p>
            <a:pPr marL="347663" indent="-347663" eaLnBrk="1" hangingPunct="1"/>
            <a:r>
              <a:rPr lang="en-US" altLang="en-US" sz="2800" smtClean="0">
                <a:ea typeface="ＭＳ Ｐゴシック" panose="020B0600070205080204" pitchFamily="34" charset="-128"/>
              </a:rPr>
              <a:t>Common units are g/cm</a:t>
            </a:r>
            <a:r>
              <a:rPr lang="en-US" altLang="en-US" sz="2800" baseline="30000" smtClean="0">
                <a:ea typeface="ＭＳ Ｐゴシック" panose="020B0600070205080204" pitchFamily="34" charset="-128"/>
              </a:rPr>
              <a:t>3</a:t>
            </a:r>
            <a:r>
              <a:rPr lang="en-US" altLang="en-US" sz="2800" smtClean="0">
                <a:ea typeface="ＭＳ Ｐゴシック" panose="020B0600070205080204" pitchFamily="34" charset="-128"/>
              </a:rPr>
              <a:t> (for solids) or g/mL (for liquids).</a:t>
            </a:r>
          </a:p>
        </p:txBody>
      </p:sp>
      <p:sp>
        <p:nvSpPr>
          <p:cNvPr id="58373" name="Rectangle 3"/>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8374" name="Rectangle 4"/>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8375" name="Object 5"/>
          <p:cNvGraphicFramePr>
            <a:graphicFrameLocks noChangeAspect="1"/>
          </p:cNvGraphicFramePr>
          <p:nvPr/>
        </p:nvGraphicFramePr>
        <p:xfrm>
          <a:off x="3124200" y="4114800"/>
          <a:ext cx="2886075" cy="838200"/>
        </p:xfrm>
        <a:graphic>
          <a:graphicData uri="http://schemas.openxmlformats.org/presentationml/2006/ole">
            <mc:AlternateContent xmlns:mc="http://schemas.openxmlformats.org/markup-compatibility/2006">
              <mc:Choice xmlns:v="urn:schemas-microsoft-com:vml" Requires="v">
                <p:oleObj spid="_x0000_s58384" name="Equation" r:id="rId4" imgW="2882900" imgH="838200" progId="Equation.BREE4">
                  <p:embed/>
                </p:oleObj>
              </mc:Choice>
              <mc:Fallback>
                <p:oleObj name="Equation" r:id="rId4" imgW="2882900" imgH="838200" progId="Equation.BREE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14800"/>
                        <a:ext cx="28860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5939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EA9BDA7-6354-4713-828B-4B295FA20AF1}" type="slidenum">
              <a:rPr lang="en-US" altLang="en-US" sz="1000"/>
              <a:pPr>
                <a:spcBef>
                  <a:spcPct val="0"/>
                </a:spcBef>
                <a:buFontTx/>
                <a:buNone/>
              </a:pPr>
              <a:t>48</a:t>
            </a:fld>
            <a:endParaRPr lang="en-US" altLang="en-US" sz="1000"/>
          </a:p>
        </p:txBody>
      </p:sp>
      <p:sp>
        <p:nvSpPr>
          <p:cNvPr id="59396" name="Rectangle 2"/>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#1</a:t>
            </a:r>
          </a:p>
        </p:txBody>
      </p:sp>
      <p:sp>
        <p:nvSpPr>
          <p:cNvPr id="59397" name="Rectangle 3"/>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9398" name="Rectangle 4"/>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9399"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9400" name="Object 6"/>
          <p:cNvGraphicFramePr>
            <a:graphicFrameLocks noChangeAspect="1"/>
          </p:cNvGraphicFramePr>
          <p:nvPr/>
        </p:nvGraphicFramePr>
        <p:xfrm>
          <a:off x="3124200" y="3276600"/>
          <a:ext cx="2486025" cy="723900"/>
        </p:xfrm>
        <a:graphic>
          <a:graphicData uri="http://schemas.openxmlformats.org/presentationml/2006/ole">
            <mc:AlternateContent xmlns:mc="http://schemas.openxmlformats.org/markup-compatibility/2006">
              <mc:Choice xmlns:v="urn:schemas-microsoft-com:vml" Requires="v">
                <p:oleObj spid="_x0000_s59442" name="Equation" r:id="rId4" imgW="2489200" imgH="723900" progId="Equation.BREE4">
                  <p:embed/>
                </p:oleObj>
              </mc:Choice>
              <mc:Fallback>
                <p:oleObj name="Equation" r:id="rId4" imgW="2489200" imgH="7239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76600"/>
                        <a:ext cx="24860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1" name="Rectangle 7"/>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9402" name="Object 8"/>
          <p:cNvGraphicFramePr>
            <a:graphicFrameLocks noChangeAspect="1"/>
          </p:cNvGraphicFramePr>
          <p:nvPr/>
        </p:nvGraphicFramePr>
        <p:xfrm>
          <a:off x="3124200" y="4495800"/>
          <a:ext cx="2705100" cy="723900"/>
        </p:xfrm>
        <a:graphic>
          <a:graphicData uri="http://schemas.openxmlformats.org/presentationml/2006/ole">
            <mc:AlternateContent xmlns:mc="http://schemas.openxmlformats.org/markup-compatibility/2006">
              <mc:Choice xmlns:v="urn:schemas-microsoft-com:vml" Requires="v">
                <p:oleObj spid="_x0000_s59443" name="Equation" r:id="rId6" imgW="2705100" imgH="723900" progId="Equation.BREE4">
                  <p:embed/>
                </p:oleObj>
              </mc:Choice>
              <mc:Fallback>
                <p:oleObj name="Equation" r:id="rId6" imgW="2705100" imgH="723900" progId="Equation.BREE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4495800"/>
                        <a:ext cx="27051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3" name="Rectangle 9"/>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9404" name="Rectangle 10"/>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9405" name="Object 11"/>
          <p:cNvGraphicFramePr>
            <a:graphicFrameLocks noChangeAspect="1"/>
          </p:cNvGraphicFramePr>
          <p:nvPr/>
        </p:nvGraphicFramePr>
        <p:xfrm>
          <a:off x="3124200" y="5715000"/>
          <a:ext cx="1323975" cy="352425"/>
        </p:xfrm>
        <a:graphic>
          <a:graphicData uri="http://schemas.openxmlformats.org/presentationml/2006/ole">
            <mc:AlternateContent xmlns:mc="http://schemas.openxmlformats.org/markup-compatibility/2006">
              <mc:Choice xmlns:v="urn:schemas-microsoft-com:vml" Requires="v">
                <p:oleObj spid="_x0000_s59444" name="Equation" r:id="rId8" imgW="1320800" imgH="355600" progId="Equation.BREE4">
                  <p:embed/>
                </p:oleObj>
              </mc:Choice>
              <mc:Fallback>
                <p:oleObj name="Equation" r:id="rId8" imgW="1320800" imgH="355600" progId="Equation.BREE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715000"/>
                        <a:ext cx="13239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6" name="Rectangle 12"/>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59407" name="Object 13"/>
          <p:cNvGraphicFramePr>
            <a:graphicFrameLocks noChangeAspect="1"/>
          </p:cNvGraphicFramePr>
          <p:nvPr/>
        </p:nvGraphicFramePr>
        <p:xfrm>
          <a:off x="4648200" y="5638800"/>
          <a:ext cx="1485900" cy="409575"/>
        </p:xfrm>
        <a:graphic>
          <a:graphicData uri="http://schemas.openxmlformats.org/presentationml/2006/ole">
            <mc:AlternateContent xmlns:mc="http://schemas.openxmlformats.org/markup-compatibility/2006">
              <mc:Choice xmlns:v="urn:schemas-microsoft-com:vml" Requires="v">
                <p:oleObj spid="_x0000_s59445" name="Equation" r:id="rId10" imgW="1485900" imgH="406400" progId="Equation.BREE4">
                  <p:embed/>
                </p:oleObj>
              </mc:Choice>
              <mc:Fallback>
                <p:oleObj name="Equation" r:id="rId10" imgW="1485900" imgH="406400" progId="Equation.BREE4">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5638800"/>
                        <a:ext cx="1485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408" name="Rectangle 14"/>
          <p:cNvSpPr>
            <a:spLocks noChangeArrowheads="1"/>
          </p:cNvSpPr>
          <p:nvPr/>
        </p:nvSpPr>
        <p:spPr bwMode="auto">
          <a:xfrm>
            <a:off x="4572000" y="5562600"/>
            <a:ext cx="1600200" cy="5334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59409" name="Rectangle 15"/>
          <p:cNvSpPr>
            <a:spLocks noChangeArrowheads="1"/>
          </p:cNvSpPr>
          <p:nvPr/>
        </p:nvSpPr>
        <p:spPr bwMode="auto">
          <a:xfrm>
            <a:off x="457200" y="179228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651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A certain mineral has a mass of 17.8 g and a volume of 2.35 cm</a:t>
            </a:r>
            <a:r>
              <a:rPr lang="en-US" altLang="en-US" b="1"/>
              <a:t>3</a:t>
            </a:r>
            <a:r>
              <a:rPr lang="en-US" altLang="en-US" b="1" baseline="0"/>
              <a:t>. What is the density of this mineral?</a:t>
            </a:r>
            <a:endParaRPr lang="en-US" altLang="en-US" baseline="0"/>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041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BDC27E2-FA13-4A3A-A10D-8D07AD745821}" type="slidenum">
              <a:rPr lang="en-US" altLang="en-US" sz="1000"/>
              <a:pPr>
                <a:spcBef>
                  <a:spcPct val="0"/>
                </a:spcBef>
                <a:buFontTx/>
                <a:buNone/>
              </a:pPr>
              <a:t>49</a:t>
            </a:fld>
            <a:endParaRPr lang="en-US" altLang="en-US" sz="1000"/>
          </a:p>
        </p:txBody>
      </p:sp>
      <p:sp>
        <p:nvSpPr>
          <p:cNvPr id="60420" name="Rectangle 2"/>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Example #2</a:t>
            </a:r>
          </a:p>
        </p:txBody>
      </p:sp>
      <p:sp>
        <p:nvSpPr>
          <p:cNvPr id="60421" name="Rectangle 3"/>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0422" name="Rectangle 4"/>
          <p:cNvSpPr>
            <a:spLocks noChangeArrowheads="1"/>
          </p:cNvSpPr>
          <p:nvPr/>
        </p:nvSpPr>
        <p:spPr bwMode="auto">
          <a:xfrm>
            <a:off x="0"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0423" name="Rectangle 5"/>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0424" name="Object 6"/>
          <p:cNvGraphicFramePr>
            <a:graphicFrameLocks noChangeAspect="1"/>
          </p:cNvGraphicFramePr>
          <p:nvPr/>
        </p:nvGraphicFramePr>
        <p:xfrm>
          <a:off x="3124200" y="3048000"/>
          <a:ext cx="2486025" cy="723900"/>
        </p:xfrm>
        <a:graphic>
          <a:graphicData uri="http://schemas.openxmlformats.org/presentationml/2006/ole">
            <mc:AlternateContent xmlns:mc="http://schemas.openxmlformats.org/markup-compatibility/2006">
              <mc:Choice xmlns:v="urn:schemas-microsoft-com:vml" Requires="v">
                <p:oleObj spid="_x0000_s60459" name="Equation" r:id="rId4" imgW="2489200" imgH="723900" progId="Equation.BREE4">
                  <p:embed/>
                </p:oleObj>
              </mc:Choice>
              <mc:Fallback>
                <p:oleObj name="Equation" r:id="rId4" imgW="2489200" imgH="723900" progId="Equation.BREE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048000"/>
                        <a:ext cx="24860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5" name="Rectangle 7"/>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0426" name="Rectangle 8"/>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0427" name="Rectangle 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0428" name="Rectangle 10"/>
          <p:cNvSpPr>
            <a:spLocks noChangeArrowheads="1"/>
          </p:cNvSpPr>
          <p:nvPr/>
        </p:nvSpPr>
        <p:spPr bwMode="auto">
          <a:xfrm>
            <a:off x="0" y="322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0429" name="Rectangle 11"/>
          <p:cNvSpPr>
            <a:spLocks noChangeArrowheads="1"/>
          </p:cNvSpPr>
          <p:nvPr/>
        </p:nvSpPr>
        <p:spPr bwMode="auto">
          <a:xfrm>
            <a:off x="457200" y="1792288"/>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465138" indent="-7938">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buFontTx/>
              <a:buNone/>
            </a:pPr>
            <a:r>
              <a:rPr lang="en-US" altLang="en-US" b="1" baseline="0"/>
              <a:t>What is the mass of a 49.6 mL sample of a liquid, which has a density of 0.85 g/mL?</a:t>
            </a:r>
            <a:endParaRPr lang="en-US" altLang="en-US" baseline="0"/>
          </a:p>
        </p:txBody>
      </p:sp>
      <p:sp>
        <p:nvSpPr>
          <p:cNvPr id="60430" name="Rectangle 12"/>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0431" name="Object 13"/>
          <p:cNvGraphicFramePr>
            <a:graphicFrameLocks noChangeAspect="1"/>
          </p:cNvGraphicFramePr>
          <p:nvPr/>
        </p:nvGraphicFramePr>
        <p:xfrm>
          <a:off x="2743200" y="4114800"/>
          <a:ext cx="2962275" cy="723900"/>
        </p:xfrm>
        <a:graphic>
          <a:graphicData uri="http://schemas.openxmlformats.org/presentationml/2006/ole">
            <mc:AlternateContent xmlns:mc="http://schemas.openxmlformats.org/markup-compatibility/2006">
              <mc:Choice xmlns:v="urn:schemas-microsoft-com:vml" Requires="v">
                <p:oleObj spid="_x0000_s60460" name="Equation" r:id="rId6" imgW="2959100" imgH="723900" progId="Equation.BREE4">
                  <p:embed/>
                </p:oleObj>
              </mc:Choice>
              <mc:Fallback>
                <p:oleObj name="Equation" r:id="rId6" imgW="2959100" imgH="723900" progId="Equation.BREE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114800"/>
                        <a:ext cx="29622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2" name="Rectangle 14"/>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0433" name="Object 15"/>
          <p:cNvGraphicFramePr>
            <a:graphicFrameLocks noChangeAspect="1"/>
          </p:cNvGraphicFramePr>
          <p:nvPr/>
        </p:nvGraphicFramePr>
        <p:xfrm>
          <a:off x="2819400" y="5334000"/>
          <a:ext cx="2238375" cy="352425"/>
        </p:xfrm>
        <a:graphic>
          <a:graphicData uri="http://schemas.openxmlformats.org/presentationml/2006/ole">
            <mc:AlternateContent xmlns:mc="http://schemas.openxmlformats.org/markup-compatibility/2006">
              <mc:Choice xmlns:v="urn:schemas-microsoft-com:vml" Requires="v">
                <p:oleObj spid="_x0000_s60461" name="Equation" r:id="rId8" imgW="2235200" imgH="355600" progId="Equation.BREE4">
                  <p:embed/>
                </p:oleObj>
              </mc:Choice>
              <mc:Fallback>
                <p:oleObj name="Equation" r:id="rId8" imgW="2235200" imgH="355600" progId="Equation.BREE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5334000"/>
                        <a:ext cx="2238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34" name="Rectangle 16"/>
          <p:cNvSpPr>
            <a:spLocks noChangeArrowheads="1"/>
          </p:cNvSpPr>
          <p:nvPr/>
        </p:nvSpPr>
        <p:spPr bwMode="auto">
          <a:xfrm>
            <a:off x="4419600" y="5257800"/>
            <a:ext cx="6858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63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737CEBD-F283-466E-A778-C52B195075B1}" type="slidenum">
              <a:rPr lang="en-US" altLang="en-US" sz="1000"/>
              <a:pPr>
                <a:spcBef>
                  <a:spcPct val="0"/>
                </a:spcBef>
                <a:buFontTx/>
                <a:buNone/>
              </a:pPr>
              <a:t>5</a:t>
            </a:fld>
            <a:endParaRPr lang="en-US" altLang="en-US" sz="1000"/>
          </a:p>
        </p:txBody>
      </p:sp>
      <p:sp>
        <p:nvSpPr>
          <p:cNvPr id="16388" name="Rectangle 2"/>
          <p:cNvSpPr>
            <a:spLocks noGrp="1" noChangeArrowheads="1"/>
          </p:cNvSpPr>
          <p:nvPr>
            <p:ph type="body" idx="1"/>
          </p:nvPr>
        </p:nvSpPr>
        <p:spPr>
          <a:xfrm>
            <a:off x="457200" y="1752600"/>
            <a:ext cx="8229600" cy="4117975"/>
          </a:xfrm>
        </p:spPr>
        <p:txBody>
          <a:bodyPr/>
          <a:lstStyle/>
          <a:p>
            <a:pPr marL="347663" indent="-347663" eaLnBrk="1" hangingPunct="1"/>
            <a:r>
              <a:rPr lang="en-US" altLang="en-US" sz="2800" dirty="0" smtClean="0">
                <a:ea typeface="ＭＳ Ｐゴシック" panose="020B0600070205080204" pitchFamily="34" charset="-128"/>
              </a:rPr>
              <a:t>The determination of the dimensions, capacity, quantity, or extent of something.</a:t>
            </a:r>
          </a:p>
          <a:p>
            <a:pPr marL="347663" indent="-347663" eaLnBrk="1" hangingPunct="1"/>
            <a:r>
              <a:rPr lang="en-US" altLang="en-US" sz="2800" dirty="0" smtClean="0">
                <a:ea typeface="ＭＳ Ｐゴシック" panose="020B0600070205080204" pitchFamily="34" charset="-128"/>
              </a:rPr>
              <a:t>Common types measurements made in the laboratory:</a:t>
            </a:r>
          </a:p>
          <a:p>
            <a:pPr marL="747713" lvl="1" indent="-347663" eaLnBrk="1" hangingPunct="1"/>
            <a:r>
              <a:rPr lang="en-US" altLang="en-US" dirty="0" smtClean="0">
                <a:solidFill>
                  <a:srgbClr val="006FC1"/>
                </a:solidFill>
                <a:ea typeface="ＭＳ Ｐゴシック" panose="020B0600070205080204" pitchFamily="34" charset="-128"/>
              </a:rPr>
              <a:t> Mass</a:t>
            </a:r>
          </a:p>
          <a:p>
            <a:pPr marL="747713" lvl="1" indent="-347663" eaLnBrk="1" hangingPunct="1"/>
            <a:r>
              <a:rPr lang="en-US" altLang="en-US" dirty="0" smtClean="0">
                <a:solidFill>
                  <a:srgbClr val="006FC1"/>
                </a:solidFill>
                <a:ea typeface="ＭＳ Ｐゴシック" panose="020B0600070205080204" pitchFamily="34" charset="-128"/>
              </a:rPr>
              <a:t>Volume</a:t>
            </a:r>
          </a:p>
          <a:p>
            <a:pPr marL="747713" lvl="1" indent="-347663" eaLnBrk="1" hangingPunct="1"/>
            <a:r>
              <a:rPr lang="en-US" altLang="en-US" dirty="0" smtClean="0">
                <a:solidFill>
                  <a:srgbClr val="006FC1"/>
                </a:solidFill>
                <a:ea typeface="ＭＳ Ｐゴシック" panose="020B0600070205080204" pitchFamily="34" charset="-128"/>
              </a:rPr>
              <a:t>Temperature</a:t>
            </a:r>
          </a:p>
          <a:p>
            <a:pPr marL="747713" lvl="1" indent="-347663" eaLnBrk="1" hangingPunct="1"/>
            <a:r>
              <a:rPr lang="en-US" altLang="en-US" dirty="0" smtClean="0">
                <a:solidFill>
                  <a:srgbClr val="006FC1"/>
                </a:solidFill>
                <a:ea typeface="ＭＳ Ｐゴシック" panose="020B0600070205080204" pitchFamily="34" charset="-128"/>
              </a:rPr>
              <a:t>Pressure</a:t>
            </a:r>
          </a:p>
          <a:p>
            <a:pPr marL="747713" lvl="1" indent="-347663" eaLnBrk="1" hangingPunct="1"/>
            <a:r>
              <a:rPr lang="en-US" altLang="en-US" dirty="0" smtClean="0">
                <a:solidFill>
                  <a:srgbClr val="006FC1"/>
                </a:solidFill>
                <a:ea typeface="ＭＳ Ｐゴシック" panose="020B0600070205080204" pitchFamily="34" charset="-128"/>
              </a:rPr>
              <a:t>concentration</a:t>
            </a:r>
          </a:p>
        </p:txBody>
      </p:sp>
      <p:sp>
        <p:nvSpPr>
          <p:cNvPr id="16389" name="Rectangle 3"/>
          <p:cNvSpPr>
            <a:spLocks noGrp="1" noChangeArrowheads="1"/>
          </p:cNvSpPr>
          <p:nvPr>
            <p:ph type="title"/>
          </p:nvPr>
        </p:nvSpPr>
        <p:spPr/>
        <p:txBody>
          <a:bodyPr/>
          <a:lstStyle/>
          <a:p>
            <a:pPr eaLnBrk="1" hangingPunct="1">
              <a:spcBef>
                <a:spcPct val="20000"/>
              </a:spcBef>
            </a:pPr>
            <a:r>
              <a:rPr lang="en-US" altLang="en-US" dirty="0" smtClean="0">
                <a:ea typeface="ＭＳ Ｐゴシック" panose="020B0600070205080204" pitchFamily="34" charset="-128"/>
              </a:rPr>
              <a:t>Qualitative Measurement</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14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32AF4F9-0810-4FC6-98B5-79919E6AD1A4}" type="slidenum">
              <a:rPr lang="en-US" altLang="en-US" sz="1000"/>
              <a:pPr>
                <a:spcBef>
                  <a:spcPct val="0"/>
                </a:spcBef>
                <a:buFontTx/>
                <a:buNone/>
              </a:pPr>
              <a:t>50</a:t>
            </a:fld>
            <a:endParaRPr lang="en-US" altLang="en-US" sz="1000"/>
          </a:p>
        </p:txBody>
      </p:sp>
      <p:sp>
        <p:nvSpPr>
          <p:cNvPr id="61444" name="Rectangle 2"/>
          <p:cNvSpPr>
            <a:spLocks noGrp="1" noChangeArrowheads="1"/>
          </p:cNvSpPr>
          <p:nvPr>
            <p:ph type="body" idx="1"/>
          </p:nvPr>
        </p:nvSpPr>
        <p:spPr>
          <a:xfrm>
            <a:off x="457200" y="1714500"/>
            <a:ext cx="8229600" cy="1544638"/>
          </a:xfrm>
        </p:spPr>
        <p:txBody>
          <a:bodyPr/>
          <a:lstStyle/>
          <a:p>
            <a:pPr marL="347663" indent="-347663" eaLnBrk="1" hangingPunct="1"/>
            <a:r>
              <a:rPr lang="en-US" altLang="en-US" sz="2800" smtClean="0">
                <a:ea typeface="ＭＳ Ｐゴシック" panose="020B0600070205080204" pitchFamily="34" charset="-128"/>
              </a:rPr>
              <a:t>Celsius</a:t>
            </a:r>
          </a:p>
          <a:p>
            <a:pPr marL="347663" indent="-347663" eaLnBrk="1" hangingPunct="1"/>
            <a:r>
              <a:rPr lang="en-US" altLang="en-US" sz="2800" smtClean="0">
                <a:ea typeface="ＭＳ Ｐゴシック" panose="020B0600070205080204" pitchFamily="34" charset="-128"/>
              </a:rPr>
              <a:t>Kelvin</a:t>
            </a:r>
          </a:p>
          <a:p>
            <a:pPr marL="347663" indent="-347663" eaLnBrk="1" hangingPunct="1"/>
            <a:r>
              <a:rPr lang="en-US" altLang="en-US" sz="2800" smtClean="0">
                <a:ea typeface="ＭＳ Ｐゴシック" panose="020B0600070205080204" pitchFamily="34" charset="-128"/>
              </a:rPr>
              <a:t>Fahrenheit</a:t>
            </a:r>
          </a:p>
        </p:txBody>
      </p:sp>
      <p:sp>
        <p:nvSpPr>
          <p:cNvPr id="61445"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Three Systems for Measuring Temperature</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24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8408F6-CB59-4DB9-A901-F7C4B2ABE2E2}" type="slidenum">
              <a:rPr lang="en-US" altLang="en-US" sz="1000"/>
              <a:pPr>
                <a:spcBef>
                  <a:spcPct val="0"/>
                </a:spcBef>
                <a:buFontTx/>
                <a:buNone/>
              </a:pPr>
              <a:t>51</a:t>
            </a:fld>
            <a:endParaRPr lang="en-US" altLang="en-US" sz="1000"/>
          </a:p>
        </p:txBody>
      </p:sp>
      <p:sp>
        <p:nvSpPr>
          <p:cNvPr id="62468"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The Three Major Temperature Scales</a:t>
            </a:r>
          </a:p>
        </p:txBody>
      </p:sp>
      <p:pic>
        <p:nvPicPr>
          <p:cNvPr id="62469" name="Picture 5" descr="02f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85812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34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4F82EE5-2DC5-4672-ADF1-A2D812EF6F16}" type="slidenum">
              <a:rPr lang="en-US" altLang="en-US" sz="1000"/>
              <a:pPr>
                <a:spcBef>
                  <a:spcPct val="0"/>
                </a:spcBef>
                <a:buFontTx/>
                <a:buNone/>
              </a:pPr>
              <a:t>52</a:t>
            </a:fld>
            <a:endParaRPr lang="en-US" altLang="en-US" sz="1000"/>
          </a:p>
        </p:txBody>
      </p:sp>
      <p:sp>
        <p:nvSpPr>
          <p:cNvPr id="63492" name="Rectangle 2"/>
          <p:cNvSpPr>
            <a:spLocks noGrp="1" noChangeArrowheads="1"/>
          </p:cNvSpPr>
          <p:nvPr>
            <p:ph type="body" idx="1"/>
          </p:nvPr>
        </p:nvSpPr>
        <p:spPr>
          <a:xfrm>
            <a:off x="457200" y="1905000"/>
            <a:ext cx="8229600" cy="457200"/>
          </a:xfrm>
        </p:spPr>
        <p:txBody>
          <a:bodyPr/>
          <a:lstStyle/>
          <a:p>
            <a:pPr marL="533400" indent="-533400" eaLnBrk="1" hangingPunct="1">
              <a:buFontTx/>
              <a:buNone/>
            </a:pPr>
            <a:r>
              <a:rPr lang="en-US" altLang="en-US" smtClean="0">
                <a:ea typeface="ＭＳ Ｐゴシック" panose="020B0600070205080204" pitchFamily="34" charset="-128"/>
              </a:rPr>
              <a:t>	</a:t>
            </a:r>
            <a:endParaRPr lang="en-US" altLang="en-US" sz="2800" smtClean="0">
              <a:solidFill>
                <a:srgbClr val="0000FF"/>
              </a:solidFill>
              <a:ea typeface="ＭＳ Ｐゴシック" panose="020B0600070205080204" pitchFamily="34" charset="-128"/>
            </a:endParaRPr>
          </a:p>
        </p:txBody>
      </p:sp>
      <p:sp>
        <p:nvSpPr>
          <p:cNvPr id="6349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Converting Between Scales</a:t>
            </a:r>
          </a:p>
        </p:txBody>
      </p:sp>
      <p:sp>
        <p:nvSpPr>
          <p:cNvPr id="634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3495" name="Object 5"/>
          <p:cNvGraphicFramePr>
            <a:graphicFrameLocks noChangeAspect="1"/>
          </p:cNvGraphicFramePr>
          <p:nvPr/>
        </p:nvGraphicFramePr>
        <p:xfrm>
          <a:off x="1865313" y="2336800"/>
          <a:ext cx="5307012" cy="2079625"/>
        </p:xfrm>
        <a:graphic>
          <a:graphicData uri="http://schemas.openxmlformats.org/presentationml/2006/ole">
            <mc:AlternateContent xmlns:mc="http://schemas.openxmlformats.org/markup-compatibility/2006">
              <mc:Choice xmlns:v="urn:schemas-microsoft-com:vml" Requires="v">
                <p:oleObj spid="_x0000_s63504" name="Equation" r:id="rId4" imgW="5308600" imgH="2082800" progId="Equation.BREE4">
                  <p:embed/>
                </p:oleObj>
              </mc:Choice>
              <mc:Fallback>
                <p:oleObj name="Equation" r:id="rId4" imgW="5308600" imgH="2082800" progId="Equation.BREE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313" y="2336800"/>
                        <a:ext cx="5307012"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29D3518-2C00-4523-A16E-D52E14E57937}" type="slidenum">
              <a:rPr lang="en-US" altLang="en-US" sz="1000"/>
              <a:pPr>
                <a:spcBef>
                  <a:spcPct val="0"/>
                </a:spcBef>
                <a:buFontTx/>
                <a:buNone/>
              </a:pPr>
              <a:t>53</a:t>
            </a:fld>
            <a:endParaRPr lang="en-US" altLang="en-US" sz="1000"/>
          </a:p>
        </p:txBody>
      </p:sp>
      <p:sp>
        <p:nvSpPr>
          <p:cNvPr id="64516"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smtClean="0">
                <a:ea typeface="ＭＳ Ｐゴシック" panose="020B0600070205080204" pitchFamily="34" charset="-128"/>
              </a:rPr>
              <a:t>  Exercise</a:t>
            </a:r>
          </a:p>
        </p:txBody>
      </p:sp>
      <p:sp>
        <p:nvSpPr>
          <p:cNvPr id="64517" name="Rectangle 3"/>
          <p:cNvSpPr>
            <a:spLocks noGrp="1" noChangeArrowheads="1"/>
          </p:cNvSpPr>
          <p:nvPr>
            <p:ph type="body" idx="1"/>
          </p:nvPr>
        </p:nvSpPr>
        <p:spPr>
          <a:xfrm>
            <a:off x="228600" y="2133600"/>
            <a:ext cx="8229600" cy="519113"/>
          </a:xfrm>
        </p:spPr>
        <p:txBody>
          <a:bodyPr/>
          <a:lstStyle/>
          <a:p>
            <a:pPr eaLnBrk="1" hangingPunct="1">
              <a:buFontTx/>
              <a:buNone/>
            </a:pPr>
            <a:r>
              <a:rPr lang="en-US" altLang="en-US" smtClean="0">
                <a:ea typeface="ＭＳ Ｐゴシック" panose="020B0600070205080204" pitchFamily="34" charset="-128"/>
              </a:rPr>
              <a:t>	 </a:t>
            </a:r>
            <a:r>
              <a:rPr lang="en-US" altLang="en-US" sz="2800" smtClean="0">
                <a:ea typeface="ＭＳ Ｐゴシック" panose="020B0600070205080204" pitchFamily="34" charset="-128"/>
              </a:rPr>
              <a:t>At what temperature does </a:t>
            </a:r>
            <a:r>
              <a:rPr lang="en-US" altLang="en-US" sz="2800" smtClean="0">
                <a:ea typeface="ＭＳ Ｐゴシック" panose="020B0600070205080204" pitchFamily="34" charset="-128"/>
                <a:sym typeface="Symbol" panose="05050102010706020507" pitchFamily="18" charset="2"/>
              </a:rPr>
              <a:t></a:t>
            </a:r>
            <a:r>
              <a:rPr lang="en-US" altLang="en-US" sz="2800" smtClean="0">
                <a:ea typeface="ＭＳ Ｐゴシック" panose="020B0600070205080204" pitchFamily="34" charset="-128"/>
              </a:rPr>
              <a:t>C = </a:t>
            </a:r>
            <a:r>
              <a:rPr lang="en-US" altLang="en-US" sz="2800" smtClean="0">
                <a:ea typeface="ＭＳ Ｐゴシック" panose="020B0600070205080204" pitchFamily="34" charset="-128"/>
                <a:sym typeface="Symbol" panose="05050102010706020507" pitchFamily="18" charset="2"/>
              </a:rPr>
              <a:t></a:t>
            </a:r>
            <a:r>
              <a:rPr lang="en-US" altLang="en-US" sz="2800" smtClean="0">
                <a:ea typeface="ＭＳ Ｐゴシック" panose="020B0600070205080204" pitchFamily="34" charset="-128"/>
              </a:rPr>
              <a:t>F? </a:t>
            </a:r>
          </a:p>
        </p:txBody>
      </p:sp>
      <p:pic>
        <p:nvPicPr>
          <p:cNvPr id="64518"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553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ACDDDD1-CF20-45EB-8E2D-3344E2568BED}" type="slidenum">
              <a:rPr lang="en-US" altLang="en-US" sz="1000"/>
              <a:pPr>
                <a:spcBef>
                  <a:spcPct val="0"/>
                </a:spcBef>
                <a:buFontTx/>
                <a:buNone/>
              </a:pPr>
              <a:t>54</a:t>
            </a:fld>
            <a:endParaRPr lang="en-US" altLang="en-US" sz="1000"/>
          </a:p>
        </p:txBody>
      </p:sp>
      <p:sp>
        <p:nvSpPr>
          <p:cNvPr id="65540" name="Rectangle 2"/>
          <p:cNvSpPr>
            <a:spLocks noGrp="1" noChangeArrowheads="1"/>
          </p:cNvSpPr>
          <p:nvPr>
            <p:ph type="body" idx="1"/>
          </p:nvPr>
        </p:nvSpPr>
        <p:spPr>
          <a:xfrm>
            <a:off x="457200" y="1981200"/>
            <a:ext cx="8229600" cy="3378200"/>
          </a:xfrm>
        </p:spPr>
        <p:txBody>
          <a:bodyPr/>
          <a:lstStyle/>
          <a:p>
            <a:pPr marL="347663" indent="-347663" eaLnBrk="1" hangingPunct="1"/>
            <a:r>
              <a:rPr lang="en-US" altLang="en-US" dirty="0" smtClean="0">
                <a:ea typeface="ＭＳ Ｐゴシック" panose="020B0600070205080204" pitchFamily="34" charset="-128"/>
              </a:rPr>
              <a:t>Since °C equals °F, they both should be the same value (designated as variable </a:t>
            </a:r>
            <a:r>
              <a:rPr lang="en-US" altLang="en-US" i="1" dirty="0" smtClean="0">
                <a:ea typeface="ＭＳ Ｐゴシック" panose="020B0600070205080204" pitchFamily="34" charset="-128"/>
              </a:rPr>
              <a:t>x</a:t>
            </a:r>
            <a:r>
              <a:rPr lang="en-US" altLang="en-US" dirty="0" smtClean="0">
                <a:ea typeface="ＭＳ Ｐゴシック" panose="020B0600070205080204" pitchFamily="34" charset="-128"/>
              </a:rPr>
              <a:t>).</a:t>
            </a:r>
          </a:p>
          <a:p>
            <a:pPr marL="347663" indent="-347663" eaLnBrk="1" hangingPunct="1"/>
            <a:r>
              <a:rPr lang="en-US" altLang="en-US" dirty="0" smtClean="0">
                <a:ea typeface="ＭＳ Ｐゴシック" panose="020B0600070205080204" pitchFamily="34" charset="-128"/>
              </a:rPr>
              <a:t>Use one of the conversion equations such as:</a:t>
            </a:r>
          </a:p>
          <a:p>
            <a:pPr marL="347663" indent="-347663" eaLnBrk="1" hangingPunct="1"/>
            <a:endParaRPr lang="en-US" altLang="en-US" dirty="0" smtClean="0">
              <a:ea typeface="ＭＳ Ｐゴシック" panose="020B0600070205080204" pitchFamily="34" charset="-128"/>
            </a:endParaRPr>
          </a:p>
          <a:p>
            <a:pPr marL="347663" indent="-347663" eaLnBrk="1" hangingPunct="1"/>
            <a:endParaRPr lang="en-US" altLang="en-US" dirty="0" smtClean="0">
              <a:ea typeface="ＭＳ Ｐゴシック" panose="020B0600070205080204" pitchFamily="34" charset="-128"/>
            </a:endParaRPr>
          </a:p>
          <a:p>
            <a:pPr marL="347663" indent="-347663" eaLnBrk="1" hangingPunct="1"/>
            <a:endParaRPr lang="en-US" altLang="en-US" dirty="0" smtClean="0">
              <a:ea typeface="ＭＳ Ｐゴシック" panose="020B0600070205080204" pitchFamily="34" charset="-128"/>
            </a:endParaRPr>
          </a:p>
          <a:p>
            <a:pPr marL="347663" indent="-347663" eaLnBrk="1" hangingPunct="1"/>
            <a:r>
              <a:rPr lang="en-US" altLang="en-US" dirty="0" smtClean="0">
                <a:ea typeface="ＭＳ Ｐゴシック" panose="020B0600070205080204" pitchFamily="34" charset="-128"/>
              </a:rPr>
              <a:t>Substitute in the value of </a:t>
            </a:r>
            <a:r>
              <a:rPr lang="en-US" altLang="en-US" i="1" dirty="0" smtClean="0">
                <a:ea typeface="ＭＳ Ｐゴシック" panose="020B0600070205080204" pitchFamily="34" charset="-128"/>
              </a:rPr>
              <a:t>x</a:t>
            </a:r>
            <a:r>
              <a:rPr lang="en-US" altLang="en-US" dirty="0" smtClean="0">
                <a:ea typeface="ＭＳ Ｐゴシック" panose="020B0600070205080204" pitchFamily="34" charset="-128"/>
              </a:rPr>
              <a:t> for both </a:t>
            </a:r>
            <a:r>
              <a:rPr lang="en-US" altLang="en-US" dirty="0" smtClean="0">
                <a:ea typeface="ＭＳ Ｐゴシック" panose="020B0600070205080204" pitchFamily="34" charset="-128"/>
                <a:cs typeface="Arial" panose="020B0604020202020204" pitchFamily="34" charset="0"/>
              </a:rPr>
              <a:t>°C and °F. Solve for </a:t>
            </a:r>
            <a:r>
              <a:rPr lang="en-US" altLang="en-US" i="1" dirty="0" smtClean="0">
                <a:ea typeface="ＭＳ Ｐゴシック" panose="020B0600070205080204" pitchFamily="34" charset="-128"/>
                <a:cs typeface="Arial" panose="020B0604020202020204" pitchFamily="34" charset="0"/>
              </a:rPr>
              <a:t>x</a:t>
            </a:r>
            <a:r>
              <a:rPr lang="en-US" altLang="en-US" dirty="0" smtClean="0">
                <a:ea typeface="ＭＳ Ｐゴシック" panose="020B0600070205080204" pitchFamily="34" charset="-128"/>
                <a:cs typeface="Arial" panose="020B0604020202020204" pitchFamily="34" charset="0"/>
              </a:rPr>
              <a:t>.</a:t>
            </a:r>
            <a:endParaRPr lang="en-US" altLang="en-US" sz="2800" dirty="0" smtClean="0">
              <a:ea typeface="ＭＳ Ｐゴシック" panose="020B0600070205080204" pitchFamily="34" charset="-128"/>
            </a:endParaRPr>
          </a:p>
        </p:txBody>
      </p:sp>
      <p:sp>
        <p:nvSpPr>
          <p:cNvPr id="65541" name="Rectangle 3"/>
          <p:cNvSpPr>
            <a:spLocks noGrp="1" noChangeArrowheads="1"/>
          </p:cNvSpPr>
          <p:nvPr>
            <p:ph type="title"/>
          </p:nvPr>
        </p:nvSpPr>
        <p:spPr>
          <a:xfrm>
            <a:off x="944563" y="1143000"/>
            <a:ext cx="7162800" cy="533400"/>
          </a:xfrm>
        </p:spPr>
        <p:txBody>
          <a:bodyPr/>
          <a:lstStyle/>
          <a:p>
            <a:pPr eaLnBrk="1" hangingPunct="1">
              <a:spcBef>
                <a:spcPct val="20000"/>
              </a:spcBef>
            </a:pPr>
            <a:r>
              <a:rPr lang="en-US" altLang="en-US" smtClean="0">
                <a:ea typeface="ＭＳ Ｐゴシック" panose="020B0600070205080204" pitchFamily="34" charset="-128"/>
              </a:rPr>
              <a:t>Solution</a:t>
            </a:r>
          </a:p>
        </p:txBody>
      </p:sp>
      <p:pic>
        <p:nvPicPr>
          <p:cNvPr id="65542" name="Picture 4" descr="MCj043471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066800"/>
            <a:ext cx="5826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5544" name="Object 6"/>
          <p:cNvGraphicFramePr>
            <a:graphicFrameLocks noChangeAspect="1"/>
          </p:cNvGraphicFramePr>
          <p:nvPr/>
        </p:nvGraphicFramePr>
        <p:xfrm>
          <a:off x="1885950" y="3473450"/>
          <a:ext cx="2390775" cy="720725"/>
        </p:xfrm>
        <a:graphic>
          <a:graphicData uri="http://schemas.openxmlformats.org/presentationml/2006/ole">
            <mc:AlternateContent xmlns:mc="http://schemas.openxmlformats.org/markup-compatibility/2006">
              <mc:Choice xmlns:v="urn:schemas-microsoft-com:vml" Requires="v">
                <p:oleObj spid="_x0000_s65554" name="Equation" r:id="rId5" imgW="2387600" imgH="723900" progId="Equation.BREE4">
                  <p:embed/>
                </p:oleObj>
              </mc:Choice>
              <mc:Fallback>
                <p:oleObj name="Equation" r:id="rId5" imgW="2387600" imgH="723900" progId="Equation.BREE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5950" y="3473450"/>
                        <a:ext cx="2390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656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8FD81642-0AC2-416B-90FC-06F32F4FD496}" type="slidenum">
              <a:rPr lang="en-US" altLang="en-US" sz="1000"/>
              <a:pPr>
                <a:spcBef>
                  <a:spcPct val="0"/>
                </a:spcBef>
                <a:buFontTx/>
                <a:buNone/>
              </a:pPr>
              <a:t>55</a:t>
            </a:fld>
            <a:endParaRPr lang="en-US" altLang="en-US" sz="1000"/>
          </a:p>
        </p:txBody>
      </p:sp>
      <p:sp>
        <p:nvSpPr>
          <p:cNvPr id="66564" name="Rectangle 2"/>
          <p:cNvSpPr>
            <a:spLocks noGrp="1" noChangeArrowheads="1"/>
          </p:cNvSpPr>
          <p:nvPr>
            <p:ph type="title"/>
          </p:nvPr>
        </p:nvSpPr>
        <p:spPr>
          <a:xfrm>
            <a:off x="1524000" y="1143000"/>
            <a:ext cx="7162800" cy="533400"/>
          </a:xfrm>
        </p:spPr>
        <p:txBody>
          <a:bodyPr/>
          <a:lstStyle/>
          <a:p>
            <a:pPr eaLnBrk="1" hangingPunct="1">
              <a:spcBef>
                <a:spcPct val="20000"/>
              </a:spcBef>
            </a:pPr>
            <a:r>
              <a:rPr lang="en-US" altLang="en-US" smtClean="0">
                <a:ea typeface="ＭＳ Ｐゴシック" panose="020B0600070205080204" pitchFamily="34" charset="-128"/>
              </a:rPr>
              <a:t>Solution</a:t>
            </a:r>
          </a:p>
        </p:txBody>
      </p:sp>
      <p:pic>
        <p:nvPicPr>
          <p:cNvPr id="66565" name="Picture 3" descr="MCj043471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238" y="1066800"/>
            <a:ext cx="5826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6567" name="Object 5"/>
          <p:cNvGraphicFramePr>
            <a:graphicFrameLocks noChangeAspect="1"/>
          </p:cNvGraphicFramePr>
          <p:nvPr/>
        </p:nvGraphicFramePr>
        <p:xfrm>
          <a:off x="1733550" y="1949450"/>
          <a:ext cx="2389188" cy="720725"/>
        </p:xfrm>
        <a:graphic>
          <a:graphicData uri="http://schemas.openxmlformats.org/presentationml/2006/ole">
            <mc:AlternateContent xmlns:mc="http://schemas.openxmlformats.org/markup-compatibility/2006">
              <mc:Choice xmlns:v="urn:schemas-microsoft-com:vml" Requires="v">
                <p:oleObj spid="_x0000_s66596" name="Equation" r:id="rId5" imgW="2387600" imgH="723900" progId="Equation.BREE4">
                  <p:embed/>
                </p:oleObj>
              </mc:Choice>
              <mc:Fallback>
                <p:oleObj name="Equation" r:id="rId5" imgW="2387600" imgH="723900" progId="Equation.BREE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550" y="1949450"/>
                        <a:ext cx="23891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8" name="Rectangle 6"/>
          <p:cNvSpPr>
            <a:spLocks noChangeArrowheads="1"/>
          </p:cNvSpPr>
          <p:nvPr/>
        </p:nvSpPr>
        <p:spPr bwMode="auto">
          <a:xfrm>
            <a:off x="0"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6569" name="Object 7"/>
          <p:cNvGraphicFramePr>
            <a:graphicFrameLocks noChangeAspect="1"/>
          </p:cNvGraphicFramePr>
          <p:nvPr/>
        </p:nvGraphicFramePr>
        <p:xfrm>
          <a:off x="1885950" y="3168650"/>
          <a:ext cx="2143125" cy="720725"/>
        </p:xfrm>
        <a:graphic>
          <a:graphicData uri="http://schemas.openxmlformats.org/presentationml/2006/ole">
            <mc:AlternateContent xmlns:mc="http://schemas.openxmlformats.org/markup-compatibility/2006">
              <mc:Choice xmlns:v="urn:schemas-microsoft-com:vml" Requires="v">
                <p:oleObj spid="_x0000_s66597" name="Equation" r:id="rId7" imgW="2146300" imgH="723900" progId="Equation.BREE4">
                  <p:embed/>
                </p:oleObj>
              </mc:Choice>
              <mc:Fallback>
                <p:oleObj name="Equation" r:id="rId7" imgW="2146300" imgH="723900" progId="Equation.BREE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5950" y="3168650"/>
                        <a:ext cx="2143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0"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graphicFrame>
        <p:nvGraphicFramePr>
          <p:cNvPr id="66571" name="Object 9"/>
          <p:cNvGraphicFramePr>
            <a:graphicFrameLocks noChangeAspect="1"/>
          </p:cNvGraphicFramePr>
          <p:nvPr/>
        </p:nvGraphicFramePr>
        <p:xfrm>
          <a:off x="1905000" y="4495800"/>
          <a:ext cx="1266825" cy="295275"/>
        </p:xfrm>
        <a:graphic>
          <a:graphicData uri="http://schemas.openxmlformats.org/presentationml/2006/ole">
            <mc:AlternateContent xmlns:mc="http://schemas.openxmlformats.org/markup-compatibility/2006">
              <mc:Choice xmlns:v="urn:schemas-microsoft-com:vml" Requires="v">
                <p:oleObj spid="_x0000_s66598" name="Equation" r:id="rId9" imgW="1270000" imgH="292100" progId="Equation.BREE4">
                  <p:embed/>
                </p:oleObj>
              </mc:Choice>
              <mc:Fallback>
                <p:oleObj name="Equation" r:id="rId9" imgW="1270000" imgH="292100" progId="Equation.BREE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4495800"/>
                        <a:ext cx="12668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758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E3A706A-47B0-4518-94E8-6ED483820CDF}" type="slidenum">
              <a:rPr lang="en-US" altLang="en-US" sz="1000"/>
              <a:pPr>
                <a:spcBef>
                  <a:spcPct val="0"/>
                </a:spcBef>
                <a:buFontTx/>
                <a:buNone/>
              </a:pPr>
              <a:t>56</a:t>
            </a:fld>
            <a:endParaRPr lang="en-US" altLang="en-US" sz="1000"/>
          </a:p>
        </p:txBody>
      </p:sp>
      <p:sp>
        <p:nvSpPr>
          <p:cNvPr id="67588" name="Rectangle 2"/>
          <p:cNvSpPr>
            <a:spLocks noGrp="1" noChangeArrowheads="1"/>
          </p:cNvSpPr>
          <p:nvPr>
            <p:ph type="title"/>
          </p:nvPr>
        </p:nvSpPr>
        <p:spPr>
          <a:xfrm>
            <a:off x="381000" y="1143000"/>
            <a:ext cx="7162800" cy="533400"/>
          </a:xfrm>
        </p:spPr>
        <p:txBody>
          <a:bodyPr/>
          <a:lstStyle/>
          <a:p>
            <a:pPr eaLnBrk="1" hangingPunct="1">
              <a:spcBef>
                <a:spcPct val="20000"/>
              </a:spcBef>
            </a:pPr>
            <a:r>
              <a:rPr lang="en-US" altLang="en-US" smtClean="0">
                <a:ea typeface="ＭＳ Ｐゴシック" panose="020B0600070205080204" pitchFamily="34" charset="-128"/>
              </a:rPr>
              <a:t>Temperature Reading and Significant figures</a:t>
            </a:r>
            <a:br>
              <a:rPr lang="en-US" altLang="en-US" smtClean="0">
                <a:ea typeface="ＭＳ Ｐゴシック" panose="020B0600070205080204" pitchFamily="34" charset="-128"/>
              </a:rPr>
            </a:br>
            <a:endParaRPr lang="en-US" altLang="en-US" smtClean="0">
              <a:ea typeface="ＭＳ Ｐゴシック" panose="020B0600070205080204" pitchFamily="34" charset="-128"/>
            </a:endParaRPr>
          </a:p>
        </p:txBody>
      </p:sp>
      <p:sp>
        <p:nvSpPr>
          <p:cNvPr id="6758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7590" name="Rectangle 6"/>
          <p:cNvSpPr>
            <a:spLocks noChangeArrowheads="1"/>
          </p:cNvSpPr>
          <p:nvPr/>
        </p:nvSpPr>
        <p:spPr bwMode="auto">
          <a:xfrm>
            <a:off x="0"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67591" name="Rectangle 8"/>
          <p:cNvSpPr>
            <a:spLocks noChangeArrowheads="1"/>
          </p:cNvSpPr>
          <p:nvPr/>
        </p:nvSpPr>
        <p:spPr bwMode="auto">
          <a:xfrm>
            <a:off x="0"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a:latin typeface="Times" panose="02020603050405020304" pitchFamily="18" charset="0"/>
            </a:endParaRPr>
          </a:p>
        </p:txBody>
      </p:sp>
      <p:sp>
        <p:nvSpPr>
          <p:cNvPr id="12" name="Rectangle 2"/>
          <p:cNvSpPr txBox="1">
            <a:spLocks noChangeArrowheads="1"/>
          </p:cNvSpPr>
          <p:nvPr/>
        </p:nvSpPr>
        <p:spPr bwMode="auto">
          <a:xfrm>
            <a:off x="457200" y="1981200"/>
            <a:ext cx="8229600" cy="2012950"/>
          </a:xfrm>
          <a:prstGeom prst="rect">
            <a:avLst/>
          </a:prstGeom>
          <a:noFill/>
          <a:ln w="9525">
            <a:noFill/>
            <a:miter lim="800000"/>
            <a:headEnd/>
            <a:tailEnd/>
          </a:ln>
          <a:effectLst/>
        </p:spPr>
        <p:txBody>
          <a:bodyPr>
            <a:spAutoFit/>
          </a:bodyPr>
          <a:lstStyle/>
          <a:p>
            <a:pPr marL="347663" indent="-347663" eaLnBrk="1" hangingPunct="1">
              <a:spcBef>
                <a:spcPct val="20000"/>
              </a:spcBef>
              <a:buFontTx/>
              <a:buChar char="•"/>
              <a:defRPr/>
            </a:pPr>
            <a:r>
              <a:rPr lang="en-US" kern="0" baseline="0" dirty="0">
                <a:latin typeface="+mn-lt"/>
                <a:ea typeface="+mn-ea"/>
              </a:rPr>
              <a:t>Standard operating procedure:  Read a thermometer to estimate the temperature to the closest degree (uncertainty is in ones place).</a:t>
            </a:r>
          </a:p>
          <a:p>
            <a:pPr marL="804863" lvl="1" indent="-347663" eaLnBrk="1" hangingPunct="1">
              <a:spcBef>
                <a:spcPct val="20000"/>
              </a:spcBef>
              <a:buFontTx/>
              <a:buChar char="•"/>
              <a:defRPr/>
            </a:pPr>
            <a:r>
              <a:rPr lang="en-US" kern="0" baseline="0" dirty="0">
                <a:solidFill>
                  <a:srgbClr val="006FC1"/>
                </a:solidFill>
                <a:latin typeface="+mn-lt"/>
                <a:ea typeface="+mn-ea"/>
              </a:rPr>
              <a:t>Example: </a:t>
            </a:r>
            <a:r>
              <a:rPr lang="en-US" kern="0" baseline="0" dirty="0" smtClean="0">
                <a:solidFill>
                  <a:srgbClr val="006FC1"/>
                </a:solidFill>
                <a:latin typeface="+mn-lt"/>
                <a:ea typeface="+mn-ea"/>
              </a:rPr>
              <a:t>10.</a:t>
            </a:r>
            <a:r>
              <a:rPr lang="en-US" kern="0" dirty="0" smtClean="0">
                <a:solidFill>
                  <a:srgbClr val="006FC1"/>
                </a:solidFill>
                <a:latin typeface="+mn-lt"/>
                <a:ea typeface="+mn-ea"/>
              </a:rPr>
              <a:t>o</a:t>
            </a:r>
            <a:r>
              <a:rPr lang="en-US" kern="0" baseline="0" dirty="0" smtClean="0">
                <a:solidFill>
                  <a:srgbClr val="006FC1"/>
                </a:solidFill>
                <a:latin typeface="+mn-lt"/>
                <a:ea typeface="+mn-ea"/>
              </a:rPr>
              <a:t>C </a:t>
            </a:r>
            <a:r>
              <a:rPr lang="en-US" kern="0" baseline="0" dirty="0">
                <a:solidFill>
                  <a:srgbClr val="006FC1"/>
                </a:solidFill>
                <a:latin typeface="+mn-lt"/>
                <a:ea typeface="+mn-ea"/>
              </a:rPr>
              <a:t>or </a:t>
            </a:r>
            <a:r>
              <a:rPr lang="en-US" kern="0" baseline="0" dirty="0" smtClean="0">
                <a:solidFill>
                  <a:srgbClr val="006FC1"/>
                </a:solidFill>
                <a:latin typeface="+mn-lt"/>
                <a:ea typeface="+mn-ea"/>
              </a:rPr>
              <a:t>10.</a:t>
            </a:r>
            <a:r>
              <a:rPr lang="en-US" kern="0" dirty="0" smtClean="0">
                <a:solidFill>
                  <a:srgbClr val="006FC1"/>
                </a:solidFill>
                <a:latin typeface="+mn-lt"/>
                <a:ea typeface="+mn-ea"/>
              </a:rPr>
              <a:t>o</a:t>
            </a:r>
            <a:r>
              <a:rPr lang="en-US" kern="0" baseline="0" dirty="0" smtClean="0">
                <a:solidFill>
                  <a:srgbClr val="006FC1"/>
                </a:solidFill>
                <a:latin typeface="+mn-lt"/>
                <a:ea typeface="+mn-ea"/>
              </a:rPr>
              <a:t>F </a:t>
            </a:r>
            <a:r>
              <a:rPr lang="en-US" kern="0" baseline="0" dirty="0">
                <a:solidFill>
                  <a:srgbClr val="006FC1"/>
                </a:solidFill>
                <a:latin typeface="+mn-lt"/>
                <a:ea typeface="+mn-ea"/>
              </a:rPr>
              <a:t>has 2 sig figs and </a:t>
            </a:r>
            <a:r>
              <a:rPr lang="en-US" kern="0" baseline="0" dirty="0" smtClean="0">
                <a:solidFill>
                  <a:srgbClr val="006FC1"/>
                </a:solidFill>
                <a:latin typeface="+mn-lt"/>
                <a:ea typeface="+mn-ea"/>
              </a:rPr>
              <a:t>100.</a:t>
            </a:r>
            <a:r>
              <a:rPr lang="en-US" kern="0" dirty="0" smtClean="0">
                <a:solidFill>
                  <a:srgbClr val="006FC1"/>
                </a:solidFill>
                <a:latin typeface="+mn-lt"/>
                <a:ea typeface="+mn-ea"/>
              </a:rPr>
              <a:t>o</a:t>
            </a:r>
            <a:r>
              <a:rPr lang="en-US" kern="0" baseline="0" dirty="0" smtClean="0">
                <a:solidFill>
                  <a:srgbClr val="006FC1"/>
                </a:solidFill>
                <a:latin typeface="+mn-lt"/>
                <a:ea typeface="+mn-ea"/>
              </a:rPr>
              <a:t>C </a:t>
            </a:r>
            <a:r>
              <a:rPr lang="en-US" kern="0" baseline="0" dirty="0">
                <a:solidFill>
                  <a:srgbClr val="006FC1"/>
                </a:solidFill>
                <a:latin typeface="+mn-lt"/>
                <a:ea typeface="+mn-ea"/>
              </a:rPr>
              <a:t>or </a:t>
            </a:r>
            <a:r>
              <a:rPr lang="en-US" kern="0" baseline="0" dirty="0" smtClean="0">
                <a:solidFill>
                  <a:srgbClr val="006FC1"/>
                </a:solidFill>
                <a:latin typeface="+mn-lt"/>
                <a:ea typeface="+mn-ea"/>
              </a:rPr>
              <a:t>100.</a:t>
            </a:r>
            <a:r>
              <a:rPr lang="en-US" kern="0" dirty="0" smtClean="0">
                <a:solidFill>
                  <a:srgbClr val="006FC1"/>
                </a:solidFill>
                <a:latin typeface="+mn-lt"/>
                <a:ea typeface="+mn-ea"/>
              </a:rPr>
              <a:t>o</a:t>
            </a:r>
            <a:r>
              <a:rPr lang="en-US" kern="0" baseline="0" dirty="0" smtClean="0">
                <a:solidFill>
                  <a:srgbClr val="006FC1"/>
                </a:solidFill>
                <a:latin typeface="+mn-lt"/>
                <a:ea typeface="+mn-ea"/>
              </a:rPr>
              <a:t>F </a:t>
            </a:r>
            <a:r>
              <a:rPr lang="en-US" kern="0" baseline="0" dirty="0">
                <a:solidFill>
                  <a:srgbClr val="006FC1"/>
                </a:solidFill>
                <a:latin typeface="+mn-lt"/>
                <a:ea typeface="+mn-ea"/>
              </a:rPr>
              <a:t>has 3 sig figs </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645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29D3518-2C00-4523-A16E-D52E14E57937}" type="slidenum">
              <a:rPr lang="en-US" altLang="en-US" sz="1000"/>
              <a:pPr>
                <a:spcBef>
                  <a:spcPct val="0"/>
                </a:spcBef>
                <a:buFontTx/>
                <a:buNone/>
              </a:pPr>
              <a:t>57</a:t>
            </a:fld>
            <a:endParaRPr lang="en-US" altLang="en-US" sz="1000"/>
          </a:p>
        </p:txBody>
      </p:sp>
      <p:sp>
        <p:nvSpPr>
          <p:cNvPr id="64516" name="Rectangle 2"/>
          <p:cNvSpPr>
            <a:spLocks noGrp="1" noChangeArrowheads="1"/>
          </p:cNvSpPr>
          <p:nvPr>
            <p:ph type="title"/>
          </p:nvPr>
        </p:nvSpPr>
        <p:spPr>
          <a:xfrm>
            <a:off x="609600" y="1143000"/>
            <a:ext cx="8229600" cy="533400"/>
          </a:xfrm>
        </p:spPr>
        <p:txBody>
          <a:bodyPr/>
          <a:lstStyle/>
          <a:p>
            <a:pPr eaLnBrk="1" hangingPunct="1">
              <a:spcBef>
                <a:spcPct val="20000"/>
              </a:spcBef>
            </a:pPr>
            <a:r>
              <a:rPr lang="en-US" altLang="en-US" dirty="0" smtClean="0">
                <a:ea typeface="ＭＳ Ｐゴシック" panose="020B0600070205080204" pitchFamily="34" charset="-128"/>
              </a:rPr>
              <a:t>  Exercise</a:t>
            </a:r>
          </a:p>
        </p:txBody>
      </p:sp>
      <p:sp>
        <p:nvSpPr>
          <p:cNvPr id="64517" name="Rectangle 3"/>
          <p:cNvSpPr>
            <a:spLocks noGrp="1" noChangeArrowheads="1"/>
          </p:cNvSpPr>
          <p:nvPr>
            <p:ph type="body" idx="1"/>
          </p:nvPr>
        </p:nvSpPr>
        <p:spPr>
          <a:xfrm>
            <a:off x="228600" y="2133600"/>
            <a:ext cx="8229600" cy="2874633"/>
          </a:xfrm>
        </p:spPr>
        <p:txBody>
          <a:bodyPr/>
          <a:lstStyle/>
          <a:p>
            <a:pPr eaLnBrk="1" hangingPunct="1">
              <a:buFontTx/>
              <a:buNone/>
            </a:pPr>
            <a:r>
              <a:rPr lang="en-US" altLang="en-US" dirty="0" smtClean="0">
                <a:ea typeface="ＭＳ Ｐゴシック" panose="020B0600070205080204" pitchFamily="34" charset="-128"/>
              </a:rPr>
              <a:t>	 </a:t>
            </a:r>
            <a:r>
              <a:rPr lang="en-US" altLang="en-US" sz="2800" dirty="0">
                <a:ea typeface="ＭＳ Ｐゴシック" panose="020B0600070205080204" pitchFamily="34" charset="-128"/>
              </a:rPr>
              <a:t>Human body temperature is 98.6 </a:t>
            </a:r>
            <a:r>
              <a:rPr lang="en-US" altLang="en-US" sz="2800" dirty="0" smtClean="0">
                <a:latin typeface="Stencil" panose="040409050D0802020404" pitchFamily="82" charset="0"/>
                <a:ea typeface="ＭＳ Ｐゴシック" panose="020B0600070205080204" pitchFamily="34" charset="-128"/>
              </a:rPr>
              <a:t>°</a:t>
            </a:r>
            <a:r>
              <a:rPr lang="en-US" altLang="en-US" sz="2800" dirty="0" smtClean="0">
                <a:ea typeface="ＭＳ Ｐゴシック" panose="020B0600070205080204" pitchFamily="34" charset="-128"/>
              </a:rPr>
              <a:t>F</a:t>
            </a:r>
            <a:r>
              <a:rPr lang="en-US" altLang="en-US" sz="2800" dirty="0">
                <a:ea typeface="ＭＳ Ｐゴシック" panose="020B0600070205080204" pitchFamily="34" charset="-128"/>
              </a:rPr>
              <a:t>. Convert this temperature to </a:t>
            </a:r>
            <a:r>
              <a:rPr lang="en-US" altLang="en-US" sz="2800" dirty="0" smtClean="0">
                <a:ea typeface="ＭＳ Ｐゴシック" panose="020B0600070205080204" pitchFamily="34" charset="-128"/>
              </a:rPr>
              <a:t>°C  </a:t>
            </a:r>
            <a:r>
              <a:rPr lang="en-US" altLang="en-US" sz="2800" dirty="0">
                <a:ea typeface="ＭＳ Ｐゴシック" panose="020B0600070205080204" pitchFamily="34" charset="-128"/>
              </a:rPr>
              <a:t>and K scale</a:t>
            </a:r>
            <a:r>
              <a:rPr lang="en-US" altLang="en-US" sz="2800" dirty="0" smtClean="0">
                <a:ea typeface="ＭＳ Ｐゴシック" panose="020B0600070205080204" pitchFamily="34" charset="-128"/>
              </a:rPr>
              <a:t>.</a:t>
            </a:r>
          </a:p>
          <a:p>
            <a:pPr eaLnBrk="1" hangingPunct="1">
              <a:buFontTx/>
              <a:buNone/>
            </a:pPr>
            <a:endParaRPr lang="en-US" altLang="en-US" sz="2800" dirty="0">
              <a:ea typeface="ＭＳ Ｐゴシック" panose="020B0600070205080204" pitchFamily="34" charset="-128"/>
            </a:endParaRPr>
          </a:p>
          <a:p>
            <a:pPr eaLnBrk="1" hangingPunct="1">
              <a:buFontTx/>
              <a:buNone/>
            </a:pPr>
            <a:r>
              <a:rPr lang="en-US" altLang="en-US" sz="2800" dirty="0" smtClean="0">
                <a:latin typeface="Stencil" panose="040409050D0802020404" pitchFamily="82" charset="0"/>
                <a:ea typeface="ＭＳ Ｐゴシック" panose="020B0600070205080204" pitchFamily="34" charset="-128"/>
              </a:rPr>
              <a:t> </a:t>
            </a:r>
            <a:r>
              <a:rPr lang="en-US" altLang="en-US" sz="2000" baseline="30000" dirty="0" err="1" smtClean="0">
                <a:ea typeface="ＭＳ Ｐゴシック" panose="020B0600070205080204" pitchFamily="34" charset="-128"/>
              </a:rPr>
              <a:t>o</a:t>
            </a:r>
            <a:r>
              <a:rPr lang="en-US" altLang="en-US" sz="2000" dirty="0" err="1" smtClean="0">
                <a:ea typeface="ＭＳ Ｐゴシック" panose="020B0600070205080204" pitchFamily="34" charset="-128"/>
              </a:rPr>
              <a:t>F</a:t>
            </a:r>
            <a:r>
              <a:rPr lang="en-US" altLang="en-US" sz="2000" dirty="0" smtClean="0">
                <a:ea typeface="ＭＳ Ｐゴシック" panose="020B0600070205080204" pitchFamily="34" charset="-128"/>
              </a:rPr>
              <a:t> </a:t>
            </a:r>
            <a:r>
              <a:rPr lang="en-US" altLang="en-US" sz="2000" dirty="0" smtClean="0">
                <a:ea typeface="ＭＳ Ｐゴシック" panose="020B0600070205080204" pitchFamily="34" charset="-128"/>
                <a:sym typeface="Symbol" panose="05050102010706020507" pitchFamily="18" charset="2"/>
              </a:rPr>
              <a:t>  </a:t>
            </a:r>
            <a:r>
              <a:rPr lang="en-US" altLang="en-US" sz="2000" baseline="30000" dirty="0" err="1" smtClean="0">
                <a:ea typeface="ＭＳ Ｐゴシック" panose="020B0600070205080204" pitchFamily="34" charset="-128"/>
              </a:rPr>
              <a:t>o</a:t>
            </a:r>
            <a:r>
              <a:rPr lang="en-US" altLang="en-US" sz="2000" dirty="0" err="1" smtClean="0">
                <a:ea typeface="ＭＳ Ｐゴシック" panose="020B0600070205080204" pitchFamily="34" charset="-128"/>
              </a:rPr>
              <a:t>C</a:t>
            </a:r>
            <a:r>
              <a:rPr lang="en-US" altLang="en-US" sz="2000" dirty="0" smtClean="0">
                <a:ea typeface="ＭＳ Ｐゴシック" panose="020B0600070205080204" pitchFamily="34" charset="-128"/>
              </a:rPr>
              <a:t> </a:t>
            </a:r>
            <a:r>
              <a:rPr lang="en-US" altLang="en-US" sz="2000" b="1" dirty="0">
                <a:solidFill>
                  <a:srgbClr val="C00000"/>
                </a:solidFill>
                <a:ea typeface="ＭＳ Ｐゴシック" panose="020B0600070205080204" pitchFamily="34" charset="-128"/>
              </a:rPr>
              <a:t>; </a:t>
            </a:r>
            <a:r>
              <a:rPr lang="en-US" altLang="en-US" sz="2000" b="1" dirty="0" smtClean="0">
                <a:solidFill>
                  <a:srgbClr val="C00000"/>
                </a:solidFill>
                <a:ea typeface="ＭＳ Ｐゴシック" panose="020B0600070205080204" pitchFamily="34" charset="-128"/>
              </a:rPr>
              <a:t>   </a:t>
            </a:r>
            <a:r>
              <a:rPr lang="en-US" altLang="en-US" sz="2000" b="1" baseline="30000" dirty="0" err="1" smtClean="0">
                <a:solidFill>
                  <a:srgbClr val="C00000"/>
                </a:solidFill>
                <a:ea typeface="ＭＳ Ｐゴシック" panose="020B0600070205080204" pitchFamily="34" charset="-128"/>
              </a:rPr>
              <a:t>o</a:t>
            </a:r>
            <a:r>
              <a:rPr lang="en-US" altLang="en-US" sz="2000" b="1" dirty="0" err="1" smtClean="0">
                <a:solidFill>
                  <a:srgbClr val="C00000"/>
                </a:solidFill>
                <a:ea typeface="ＭＳ Ｐゴシック" panose="020B0600070205080204" pitchFamily="34" charset="-128"/>
              </a:rPr>
              <a:t>C</a:t>
            </a:r>
            <a:r>
              <a:rPr lang="en-US" altLang="en-US" sz="2000" b="1" dirty="0" smtClean="0">
                <a:solidFill>
                  <a:srgbClr val="C00000"/>
                </a:solidFill>
                <a:ea typeface="ＭＳ Ｐゴシック" panose="020B0600070205080204" pitchFamily="34" charset="-128"/>
              </a:rPr>
              <a:t> </a:t>
            </a:r>
            <a:r>
              <a:rPr lang="en-US" altLang="en-US" sz="2000" b="1" dirty="0">
                <a:solidFill>
                  <a:srgbClr val="C00000"/>
                </a:solidFill>
                <a:ea typeface="ＭＳ Ｐゴシック" panose="020B0600070205080204" pitchFamily="34" charset="-128"/>
              </a:rPr>
              <a:t>= 5/9 </a:t>
            </a:r>
            <a:r>
              <a:rPr lang="en-US" altLang="en-US" sz="2000" b="1" dirty="0" smtClean="0">
                <a:solidFill>
                  <a:srgbClr val="C00000"/>
                </a:solidFill>
                <a:ea typeface="ＭＳ Ｐゴシック" panose="020B0600070205080204" pitchFamily="34" charset="-128"/>
              </a:rPr>
              <a:t>(</a:t>
            </a:r>
            <a:r>
              <a:rPr lang="en-US" altLang="en-US" sz="2000" b="1" baseline="30000" dirty="0" err="1">
                <a:solidFill>
                  <a:srgbClr val="C00000"/>
                </a:solidFill>
                <a:ea typeface="ＭＳ Ｐゴシック" panose="020B0600070205080204" pitchFamily="34" charset="-128"/>
              </a:rPr>
              <a:t>o</a:t>
            </a:r>
            <a:r>
              <a:rPr lang="en-US" altLang="en-US" sz="2000" b="1" dirty="0" err="1" smtClean="0">
                <a:solidFill>
                  <a:srgbClr val="C00000"/>
                </a:solidFill>
                <a:ea typeface="ＭＳ Ｐゴシック" panose="020B0600070205080204" pitchFamily="34" charset="-128"/>
              </a:rPr>
              <a:t>F</a:t>
            </a:r>
            <a:r>
              <a:rPr lang="en-US" altLang="en-US" sz="2000" b="1" dirty="0" smtClean="0">
                <a:solidFill>
                  <a:srgbClr val="C00000"/>
                </a:solidFill>
                <a:ea typeface="ＭＳ Ｐゴシック" panose="020B0600070205080204" pitchFamily="34" charset="-128"/>
              </a:rPr>
              <a:t> </a:t>
            </a:r>
            <a:r>
              <a:rPr lang="en-US" altLang="en-US" sz="2000" b="1" dirty="0">
                <a:solidFill>
                  <a:srgbClr val="C00000"/>
                </a:solidFill>
                <a:ea typeface="ＭＳ Ｐゴシック" panose="020B0600070205080204" pitchFamily="34" charset="-128"/>
              </a:rPr>
              <a:t>- 32</a:t>
            </a:r>
            <a:r>
              <a:rPr lang="en-US" altLang="en-US" sz="2000" b="1" dirty="0" smtClean="0">
                <a:solidFill>
                  <a:srgbClr val="C00000"/>
                </a:solidFill>
                <a:ea typeface="ＭＳ Ｐゴシック" panose="020B0600070205080204" pitchFamily="34" charset="-128"/>
              </a:rPr>
              <a:t>)</a:t>
            </a:r>
            <a:r>
              <a:rPr lang="en-US" altLang="en-US" sz="2000" dirty="0" smtClean="0">
                <a:ea typeface="ＭＳ Ｐゴシック" panose="020B0600070205080204" pitchFamily="34" charset="-128"/>
              </a:rPr>
              <a:t>=</a:t>
            </a:r>
            <a:r>
              <a:rPr lang="en-US" altLang="en-US" sz="2000" b="1" dirty="0" smtClean="0">
                <a:solidFill>
                  <a:srgbClr val="C00000"/>
                </a:solidFill>
                <a:ea typeface="ＭＳ Ｐゴシック" panose="020B0600070205080204" pitchFamily="34" charset="-128"/>
              </a:rPr>
              <a:t> </a:t>
            </a:r>
            <a:r>
              <a:rPr lang="en-US" altLang="en-US" sz="2000" dirty="0" smtClean="0">
                <a:ea typeface="ＭＳ Ｐゴシック" panose="020B0600070205080204" pitchFamily="34" charset="-128"/>
              </a:rPr>
              <a:t>5/9 </a:t>
            </a:r>
            <a:r>
              <a:rPr lang="en-US" altLang="en-US" sz="2000" dirty="0">
                <a:ea typeface="ＭＳ Ｐゴシック" panose="020B0600070205080204" pitchFamily="34" charset="-128"/>
              </a:rPr>
              <a:t>(</a:t>
            </a:r>
            <a:r>
              <a:rPr lang="en-US" altLang="en-US" sz="2000" dirty="0">
                <a:solidFill>
                  <a:srgbClr val="C00000"/>
                </a:solidFill>
                <a:ea typeface="ＭＳ Ｐゴシック" panose="020B0600070205080204" pitchFamily="34" charset="-128"/>
              </a:rPr>
              <a:t>98.6</a:t>
            </a:r>
            <a:r>
              <a:rPr lang="en-US" altLang="en-US" sz="2000" dirty="0">
                <a:ea typeface="ＭＳ Ｐゴシック" panose="020B0600070205080204" pitchFamily="34" charset="-128"/>
              </a:rPr>
              <a:t> - </a:t>
            </a:r>
            <a:r>
              <a:rPr lang="en-US" altLang="en-US" sz="2000" dirty="0">
                <a:solidFill>
                  <a:schemeClr val="tx2"/>
                </a:solidFill>
                <a:ea typeface="ＭＳ Ｐゴシック" panose="020B0600070205080204" pitchFamily="34" charset="-128"/>
              </a:rPr>
              <a:t>32</a:t>
            </a:r>
            <a:r>
              <a:rPr lang="en-US" altLang="en-US" sz="2000" dirty="0">
                <a:ea typeface="ＭＳ Ｐゴシック" panose="020B0600070205080204" pitchFamily="34" charset="-128"/>
              </a:rPr>
              <a:t>) = 5/9 (66.6) = 37.0 </a:t>
            </a:r>
            <a:endParaRPr lang="en-US" altLang="en-US" sz="2800" dirty="0" smtClean="0">
              <a:ea typeface="ＭＳ Ｐゴシック" panose="020B0600070205080204" pitchFamily="34" charset="-128"/>
            </a:endParaRPr>
          </a:p>
          <a:p>
            <a:pPr eaLnBrk="1" hangingPunct="1">
              <a:buFontTx/>
              <a:buNone/>
            </a:pPr>
            <a:r>
              <a:rPr lang="en-US" altLang="en-US" sz="2000" baseline="30000" dirty="0" smtClean="0">
                <a:ea typeface="ＭＳ Ｐゴシック" panose="020B0600070205080204" pitchFamily="34" charset="-128"/>
              </a:rPr>
              <a:t>   </a:t>
            </a:r>
            <a:r>
              <a:rPr lang="en-US" altLang="en-US" sz="2000" baseline="30000" dirty="0" err="1" smtClean="0">
                <a:ea typeface="ＭＳ Ｐゴシック" panose="020B0600070205080204" pitchFamily="34" charset="-128"/>
              </a:rPr>
              <a:t>o</a:t>
            </a:r>
            <a:r>
              <a:rPr lang="en-US" altLang="en-US" sz="2000" dirty="0" err="1" smtClean="0">
                <a:ea typeface="ＭＳ Ｐゴシック" panose="020B0600070205080204" pitchFamily="34" charset="-128"/>
              </a:rPr>
              <a:t>C</a:t>
            </a:r>
            <a:r>
              <a:rPr lang="en-US" altLang="en-US" sz="2000" dirty="0" smtClean="0">
                <a:ea typeface="ＭＳ Ｐゴシック" panose="020B0600070205080204" pitchFamily="34" charset="-128"/>
              </a:rPr>
              <a:t> </a:t>
            </a:r>
            <a:r>
              <a:rPr lang="en-US" altLang="en-US" sz="2000" dirty="0">
                <a:ea typeface="ＭＳ Ｐゴシック" panose="020B0600070205080204" pitchFamily="34" charset="-128"/>
                <a:sym typeface="Symbol" panose="05050102010706020507" pitchFamily="18" charset="2"/>
              </a:rPr>
              <a:t> </a:t>
            </a:r>
            <a:r>
              <a:rPr lang="en-US" altLang="en-US" sz="2000" dirty="0" smtClean="0">
                <a:ea typeface="ＭＳ Ｐゴシック" panose="020B0600070205080204" pitchFamily="34" charset="-128"/>
                <a:sym typeface="Symbol" panose="05050102010706020507" pitchFamily="18" charset="2"/>
              </a:rPr>
              <a:t>  </a:t>
            </a:r>
            <a:r>
              <a:rPr lang="en-US" altLang="en-US" sz="2000" dirty="0" smtClean="0">
                <a:ea typeface="ＭＳ Ｐゴシック" panose="020B0600070205080204" pitchFamily="34" charset="-128"/>
              </a:rPr>
              <a:t>K </a:t>
            </a:r>
            <a:r>
              <a:rPr lang="en-US" altLang="en-US" sz="2000" dirty="0">
                <a:ea typeface="ＭＳ Ｐゴシック" panose="020B0600070205080204" pitchFamily="34" charset="-128"/>
              </a:rPr>
              <a:t>; K = </a:t>
            </a:r>
            <a:r>
              <a:rPr lang="en-US" altLang="en-US" sz="2000" baseline="30000" dirty="0" err="1">
                <a:ea typeface="ＭＳ Ｐゴシック" panose="020B0600070205080204" pitchFamily="34" charset="-128"/>
              </a:rPr>
              <a:t>o</a:t>
            </a:r>
            <a:r>
              <a:rPr lang="en-US" altLang="en-US" sz="2000" dirty="0" err="1" smtClean="0">
                <a:ea typeface="ＭＳ Ｐゴシック" panose="020B0600070205080204" pitchFamily="34" charset="-128"/>
              </a:rPr>
              <a:t>C</a:t>
            </a:r>
            <a:r>
              <a:rPr lang="en-US" altLang="en-US" sz="2000" dirty="0" smtClean="0">
                <a:ea typeface="ＭＳ Ｐゴシック" panose="020B0600070205080204" pitchFamily="34" charset="-128"/>
              </a:rPr>
              <a:t> </a:t>
            </a:r>
            <a:r>
              <a:rPr lang="en-US" altLang="en-US" sz="2000" dirty="0">
                <a:ea typeface="ＭＳ Ｐゴシック" panose="020B0600070205080204" pitchFamily="34" charset="-128"/>
              </a:rPr>
              <a:t>+ </a:t>
            </a:r>
            <a:r>
              <a:rPr lang="en-US" altLang="en-US" sz="2000" dirty="0" smtClean="0">
                <a:ea typeface="ＭＳ Ｐゴシック" panose="020B0600070205080204" pitchFamily="34" charset="-128"/>
              </a:rPr>
              <a:t>273.15  = </a:t>
            </a:r>
            <a:r>
              <a:rPr lang="en-US" altLang="en-US" sz="2000" b="1" dirty="0">
                <a:solidFill>
                  <a:srgbClr val="C00000"/>
                </a:solidFill>
                <a:ea typeface="ＭＳ Ｐゴシック" panose="020B0600070205080204" pitchFamily="34" charset="-128"/>
              </a:rPr>
              <a:t>37.0</a:t>
            </a:r>
            <a:r>
              <a:rPr lang="en-US" altLang="en-US" sz="2000" dirty="0">
                <a:ea typeface="ＭＳ Ｐゴシック" panose="020B0600070205080204" pitchFamily="34" charset="-128"/>
              </a:rPr>
              <a:t> </a:t>
            </a:r>
            <a:r>
              <a:rPr lang="en-US" altLang="en-US" sz="2000" baseline="30000" dirty="0" err="1">
                <a:ea typeface="ＭＳ Ｐゴシック" panose="020B0600070205080204" pitchFamily="34" charset="-128"/>
              </a:rPr>
              <a:t>o</a:t>
            </a:r>
            <a:r>
              <a:rPr lang="en-US" altLang="en-US" sz="2000" dirty="0" err="1" smtClean="0">
                <a:ea typeface="ＭＳ Ｐゴシック" panose="020B0600070205080204" pitchFamily="34" charset="-128"/>
              </a:rPr>
              <a:t>C</a:t>
            </a:r>
            <a:r>
              <a:rPr lang="en-US" altLang="en-US" sz="2000" dirty="0" smtClean="0">
                <a:ea typeface="ＭＳ Ｐゴシック" panose="020B0600070205080204" pitchFamily="34" charset="-128"/>
              </a:rPr>
              <a:t> + </a:t>
            </a:r>
            <a:r>
              <a:rPr lang="en-US" altLang="en-US" sz="2000" dirty="0" smtClean="0">
                <a:solidFill>
                  <a:schemeClr val="tx2"/>
                </a:solidFill>
                <a:ea typeface="ＭＳ Ｐゴシック" panose="020B0600070205080204" pitchFamily="34" charset="-128"/>
              </a:rPr>
              <a:t>273</a:t>
            </a:r>
            <a:r>
              <a:rPr lang="en-US" altLang="en-US" sz="2000" dirty="0" smtClean="0">
                <a:ea typeface="ＭＳ Ｐゴシック" panose="020B0600070205080204" pitchFamily="34" charset="-128"/>
              </a:rPr>
              <a:t> </a:t>
            </a:r>
            <a:r>
              <a:rPr lang="en-US" altLang="en-US" sz="2000">
                <a:ea typeface="ＭＳ Ｐゴシック" panose="020B0600070205080204" pitchFamily="34" charset="-128"/>
              </a:rPr>
              <a:t>= </a:t>
            </a:r>
            <a:r>
              <a:rPr lang="en-US" altLang="en-US" sz="2000" smtClean="0">
                <a:ea typeface="ＭＳ Ｐゴシック" panose="020B0600070205080204" pitchFamily="34" charset="-128"/>
              </a:rPr>
              <a:t>310.0 </a:t>
            </a:r>
            <a:r>
              <a:rPr lang="en-US" altLang="en-US" sz="2000" dirty="0">
                <a:ea typeface="ＭＳ Ｐゴシック" panose="020B0600070205080204" pitchFamily="34" charset="-128"/>
              </a:rPr>
              <a:t>K</a:t>
            </a:r>
          </a:p>
          <a:p>
            <a:pPr eaLnBrk="1" hangingPunct="1">
              <a:buFontTx/>
              <a:buNone/>
            </a:pPr>
            <a:endParaRPr lang="en-US" altLang="en-US" sz="2800" dirty="0">
              <a:ea typeface="ＭＳ Ｐゴシック" panose="020B0600070205080204" pitchFamily="34" charset="-128"/>
            </a:endParaRPr>
          </a:p>
        </p:txBody>
      </p:sp>
      <p:pic>
        <p:nvPicPr>
          <p:cNvPr id="64518" name="Picture 6" descr="questio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 y="973138"/>
            <a:ext cx="692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85592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741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2124834-92A4-49A0-8508-5CD92FC699EE}" type="slidenum">
              <a:rPr lang="en-US" altLang="en-US" sz="1000"/>
              <a:pPr>
                <a:spcBef>
                  <a:spcPct val="0"/>
                </a:spcBef>
                <a:buFontTx/>
                <a:buNone/>
              </a:pPr>
              <a:t>6</a:t>
            </a:fld>
            <a:endParaRPr lang="en-US" altLang="en-US" sz="1000"/>
          </a:p>
        </p:txBody>
      </p:sp>
      <p:sp>
        <p:nvSpPr>
          <p:cNvPr id="17412" name="Rectangle 2"/>
          <p:cNvSpPr>
            <a:spLocks noGrp="1" noChangeArrowheads="1"/>
          </p:cNvSpPr>
          <p:nvPr>
            <p:ph type="body" idx="1"/>
          </p:nvPr>
        </p:nvSpPr>
        <p:spPr>
          <a:xfrm>
            <a:off x="457200" y="1752600"/>
            <a:ext cx="8229600" cy="2997200"/>
          </a:xfrm>
        </p:spPr>
        <p:txBody>
          <a:bodyPr/>
          <a:lstStyle/>
          <a:p>
            <a:pPr marL="347663" indent="-347663" eaLnBrk="1" hangingPunct="1"/>
            <a:r>
              <a:rPr lang="en-US" altLang="en-US" sz="2800" smtClean="0">
                <a:ea typeface="ＭＳ Ｐゴシック" panose="020B0600070205080204" pitchFamily="34" charset="-128"/>
              </a:rPr>
              <a:t>English System (commerce):</a:t>
            </a:r>
          </a:p>
          <a:p>
            <a:pPr marL="798513" lvl="1" indent="-333375" eaLnBrk="1" hangingPunct="1"/>
            <a:r>
              <a:rPr lang="en-US" altLang="en-US" sz="2800" smtClean="0">
                <a:ea typeface="ＭＳ Ｐゴシック" panose="020B0600070205080204" pitchFamily="34" charset="-128"/>
              </a:rPr>
              <a:t>inch, foot, pound, quart, and gallon</a:t>
            </a:r>
          </a:p>
          <a:p>
            <a:pPr marL="347663" indent="-347663" eaLnBrk="1" hangingPunct="1"/>
            <a:r>
              <a:rPr lang="en-US" altLang="en-US" sz="2800" smtClean="0">
                <a:ea typeface="ＭＳ Ｐゴシック" panose="020B0600070205080204" pitchFamily="34" charset="-128"/>
              </a:rPr>
              <a:t>Metric System (scientific work):</a:t>
            </a:r>
          </a:p>
          <a:p>
            <a:pPr marL="798513" lvl="1" indent="-333375" eaLnBrk="1" hangingPunct="1"/>
            <a:r>
              <a:rPr lang="en-US" altLang="en-US" sz="2800" smtClean="0">
                <a:ea typeface="ＭＳ Ｐゴシック" panose="020B0600070205080204" pitchFamily="34" charset="-128"/>
              </a:rPr>
              <a:t>gram, meter, and liter</a:t>
            </a:r>
          </a:p>
          <a:p>
            <a:pPr marL="798513" lvl="1" indent="-333375" eaLnBrk="1" hangingPunct="1"/>
            <a:r>
              <a:rPr lang="en-US" altLang="en-US" sz="2800" smtClean="0">
                <a:ea typeface="ＭＳ Ｐゴシック" panose="020B0600070205080204" pitchFamily="34" charset="-128"/>
              </a:rPr>
              <a:t>More convenient to use (decimal unit system).</a:t>
            </a:r>
          </a:p>
        </p:txBody>
      </p:sp>
      <p:sp>
        <p:nvSpPr>
          <p:cNvPr id="17413"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Systems of Measurement</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843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1D48C5E-4ED4-43FE-91A4-9CAA4B639B8A}" type="slidenum">
              <a:rPr lang="en-US" altLang="en-US" sz="1000"/>
              <a:pPr>
                <a:spcBef>
                  <a:spcPct val="0"/>
                </a:spcBef>
                <a:buFontTx/>
                <a:buNone/>
              </a:pPr>
              <a:t>7</a:t>
            </a:fld>
            <a:endParaRPr lang="en-US" altLang="en-US" sz="1000"/>
          </a:p>
        </p:txBody>
      </p:sp>
      <p:sp>
        <p:nvSpPr>
          <p:cNvPr id="18436" name="Rectangle 2"/>
          <p:cNvSpPr>
            <a:spLocks noGrp="1" noChangeArrowheads="1"/>
          </p:cNvSpPr>
          <p:nvPr>
            <p:ph type="body" idx="1"/>
          </p:nvPr>
        </p:nvSpPr>
        <p:spPr>
          <a:xfrm>
            <a:off x="457200" y="1714500"/>
            <a:ext cx="8229600" cy="2825750"/>
          </a:xfrm>
        </p:spPr>
        <p:txBody>
          <a:bodyPr/>
          <a:lstStyle/>
          <a:p>
            <a:pPr marL="347663" indent="-347663" eaLnBrk="1" hangingPunct="1"/>
            <a:r>
              <a:rPr lang="en-US" altLang="en-US" sz="2800" smtClean="0">
                <a:ea typeface="ＭＳ Ｐゴシック" panose="020B0600070205080204" pitchFamily="34" charset="-128"/>
              </a:rPr>
              <a:t>There is one base unit for each type of measurement (length, mass, volume, etc.).</a:t>
            </a:r>
          </a:p>
          <a:p>
            <a:pPr marL="347663" indent="-347663" eaLnBrk="1" hangingPunct="1"/>
            <a:r>
              <a:rPr lang="en-US" altLang="en-US" sz="2800" smtClean="0">
                <a:ea typeface="ＭＳ Ｐゴシック" panose="020B0600070205080204" pitchFamily="34" charset="-128"/>
              </a:rPr>
              <a:t>Add prefixes to the base unit to indicate the size of the unit.</a:t>
            </a:r>
          </a:p>
          <a:p>
            <a:pPr marL="347663" indent="-347663" eaLnBrk="1" hangingPunct="1"/>
            <a:r>
              <a:rPr lang="en-US" altLang="en-US" sz="2800" smtClean="0">
                <a:ea typeface="ＭＳ Ｐゴシック" panose="020B0600070205080204" pitchFamily="34" charset="-128"/>
              </a:rPr>
              <a:t>The prefix is independent of the base unit and always remains constant.</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1945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2DA6841-EF6A-40B9-AC66-00B98C862EB6}" type="slidenum">
              <a:rPr lang="en-US" altLang="en-US" sz="1000"/>
              <a:pPr>
                <a:spcBef>
                  <a:spcPct val="0"/>
                </a:spcBef>
                <a:buFontTx/>
                <a:buNone/>
              </a:pPr>
              <a:t>8</a:t>
            </a:fld>
            <a:endParaRPr lang="en-US" altLang="en-US" sz="1000"/>
          </a:p>
        </p:txBody>
      </p:sp>
      <p:sp>
        <p:nvSpPr>
          <p:cNvPr id="19460"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Common Metric System Prefixes</a:t>
            </a:r>
          </a:p>
        </p:txBody>
      </p:sp>
      <p:pic>
        <p:nvPicPr>
          <p:cNvPr id="19461" name="Picture 5" descr="02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752600"/>
            <a:ext cx="753745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000" smtClean="0"/>
              <a:t>Copyright © Cengage Learning. All rights reserved</a:t>
            </a:r>
          </a:p>
        </p:txBody>
      </p:sp>
      <p:sp>
        <p:nvSpPr>
          <p:cNvPr id="2048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44E28B8-ACCA-4368-AD58-7011E036023C}" type="slidenum">
              <a:rPr lang="en-US" altLang="en-US" sz="1000"/>
              <a:pPr>
                <a:spcBef>
                  <a:spcPct val="0"/>
                </a:spcBef>
                <a:buFontTx/>
                <a:buNone/>
              </a:pPr>
              <a:t>9</a:t>
            </a:fld>
            <a:endParaRPr lang="en-US" altLang="en-US" sz="1000"/>
          </a:p>
        </p:txBody>
      </p:sp>
      <p:sp>
        <p:nvSpPr>
          <p:cNvPr id="20484" name="Rectangle 2"/>
          <p:cNvSpPr>
            <a:spLocks noGrp="1" noChangeArrowheads="1"/>
          </p:cNvSpPr>
          <p:nvPr>
            <p:ph type="body" idx="1"/>
          </p:nvPr>
        </p:nvSpPr>
        <p:spPr>
          <a:xfrm>
            <a:off x="457200" y="1752600"/>
            <a:ext cx="8229600" cy="1971675"/>
          </a:xfrm>
        </p:spPr>
        <p:txBody>
          <a:bodyPr/>
          <a:lstStyle/>
          <a:p>
            <a:pPr marL="347663" indent="-347663" eaLnBrk="1" hangingPunct="1"/>
            <a:r>
              <a:rPr lang="en-US" altLang="en-US" sz="2800" smtClean="0">
                <a:ea typeface="ＭＳ Ｐゴシック" panose="020B0600070205080204" pitchFamily="34" charset="-128"/>
              </a:rPr>
              <a:t>Meter (m):</a:t>
            </a:r>
          </a:p>
          <a:p>
            <a:pPr marL="798513" lvl="1" indent="-333375" eaLnBrk="1" hangingPunct="1"/>
            <a:r>
              <a:rPr lang="en-US" altLang="en-US" sz="2800" smtClean="0">
                <a:ea typeface="ＭＳ Ｐゴシック" panose="020B0600070205080204" pitchFamily="34" charset="-128"/>
              </a:rPr>
              <a:t>Base unit of length in the metric system.</a:t>
            </a:r>
          </a:p>
          <a:p>
            <a:pPr marL="347663" indent="-347663" eaLnBrk="1" hangingPunct="1"/>
            <a:r>
              <a:rPr lang="en-US" altLang="en-US" sz="2800" smtClean="0">
                <a:ea typeface="ＭＳ Ｐゴシック" panose="020B0600070205080204" pitchFamily="34" charset="-128"/>
              </a:rPr>
              <a:t>Length is measured by determining the distance between two points.</a:t>
            </a:r>
          </a:p>
        </p:txBody>
      </p:sp>
      <p:sp>
        <p:nvSpPr>
          <p:cNvPr id="20485" name="Rectangle 3"/>
          <p:cNvSpPr>
            <a:spLocks noGrp="1" noChangeArrowheads="1"/>
          </p:cNvSpPr>
          <p:nvPr>
            <p:ph type="title"/>
          </p:nvPr>
        </p:nvSpPr>
        <p:spPr/>
        <p:txBody>
          <a:bodyPr/>
          <a:lstStyle/>
          <a:p>
            <a:pPr eaLnBrk="1" hangingPunct="1">
              <a:spcBef>
                <a:spcPct val="20000"/>
              </a:spcBef>
            </a:pPr>
            <a:r>
              <a:rPr lang="en-US" altLang="en-US" smtClean="0">
                <a:ea typeface="ＭＳ Ｐゴシック" panose="020B0600070205080204" pitchFamily="34" charset="-128"/>
              </a:rPr>
              <a:t>Metric Length Units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ection 2.9">
  <a:themeElements>
    <a:clrScheme name="Section 2.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9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9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ection 2.10">
  <a:themeElements>
    <a:clrScheme name="Section 2.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10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ection 2.11">
  <a:themeElements>
    <a:clrScheme name="Section 2.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1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1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OC">
  <a:themeElements>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T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TO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OC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2.1">
  <a:themeElements>
    <a:clrScheme name="Section 2.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2.2">
  <a:themeElements>
    <a:clrScheme name="Section 2.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2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2.3">
  <a:themeElements>
    <a:clrScheme name="Section 2.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3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2.4">
  <a:themeElements>
    <a:clrScheme name="Section 2.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4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2.5">
  <a:themeElements>
    <a:clrScheme name="Section 2.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5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5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2.6">
  <a:themeElements>
    <a:clrScheme name="Section 2.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2.7">
  <a:themeElements>
    <a:clrScheme name="Section 2.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7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2.8">
  <a:themeElements>
    <a:clrScheme name="Section 2.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2.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pitchFamily="18" charset="0"/>
          </a:defRPr>
        </a:defPPr>
      </a:lstStyle>
    </a:lnDef>
  </a:objectDefaults>
  <a:extraClrSchemeLst>
    <a:extraClrScheme>
      <a:clrScheme name="Section 2.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2.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2.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2.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2.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2.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2.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2.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2.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2.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2.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2.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2.8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5068</TotalTime>
  <Words>2601</Words>
  <Application>Microsoft Office PowerPoint</Application>
  <PresentationFormat>On-screen Show (4:3)</PresentationFormat>
  <Paragraphs>438</Paragraphs>
  <Slides>57</Slides>
  <Notes>53</Notes>
  <HiddenSlides>0</HiddenSlides>
  <MMClips>0</MMClips>
  <ScaleCrop>false</ScaleCrop>
  <HeadingPairs>
    <vt:vector size="8" baseType="variant">
      <vt:variant>
        <vt:lpstr>Fonts Used</vt:lpstr>
      </vt:variant>
      <vt:variant>
        <vt:i4>9</vt:i4>
      </vt:variant>
      <vt:variant>
        <vt:lpstr>Theme</vt:lpstr>
      </vt:variant>
      <vt:variant>
        <vt:i4>13</vt:i4>
      </vt:variant>
      <vt:variant>
        <vt:lpstr>Embedded OLE Servers</vt:lpstr>
      </vt:variant>
      <vt:variant>
        <vt:i4>2</vt:i4>
      </vt:variant>
      <vt:variant>
        <vt:lpstr>Slide Titles</vt:lpstr>
      </vt:variant>
      <vt:variant>
        <vt:i4>57</vt:i4>
      </vt:variant>
    </vt:vector>
  </HeadingPairs>
  <TitlesOfParts>
    <vt:vector size="81" baseType="lpstr">
      <vt:lpstr>ＭＳ Ｐゴシック</vt:lpstr>
      <vt:lpstr>Arial</vt:lpstr>
      <vt:lpstr>Calibri</vt:lpstr>
      <vt:lpstr>Calibri Light</vt:lpstr>
      <vt:lpstr>Stencil</vt:lpstr>
      <vt:lpstr>Symbol</vt:lpstr>
      <vt:lpstr>Times</vt:lpstr>
      <vt:lpstr>Times New Roman</vt:lpstr>
      <vt:lpstr>Wingdings</vt:lpstr>
      <vt:lpstr>Custom Design</vt:lpstr>
      <vt:lpstr>Section 2.1</vt:lpstr>
      <vt:lpstr>Section 2.2</vt:lpstr>
      <vt:lpstr>Section 2.3</vt:lpstr>
      <vt:lpstr>Section 2.4</vt:lpstr>
      <vt:lpstr>Section 2.5</vt:lpstr>
      <vt:lpstr>Section 2.6</vt:lpstr>
      <vt:lpstr>Section 2.7</vt:lpstr>
      <vt:lpstr>Section 2.8</vt:lpstr>
      <vt:lpstr>Section 2.9</vt:lpstr>
      <vt:lpstr>Section 2.10</vt:lpstr>
      <vt:lpstr>Section 2.11</vt:lpstr>
      <vt:lpstr>TOC</vt:lpstr>
      <vt:lpstr>Image</vt:lpstr>
      <vt:lpstr>Equation</vt:lpstr>
      <vt:lpstr>Chemistry 120 Spring 17</vt:lpstr>
      <vt:lpstr>PowerPoint Presentation</vt:lpstr>
      <vt:lpstr>Scientific Method</vt:lpstr>
      <vt:lpstr>Scientific Method</vt:lpstr>
      <vt:lpstr>Qualitative Measurement</vt:lpstr>
      <vt:lpstr>Systems of Measurement</vt:lpstr>
      <vt:lpstr>PowerPoint Presentation</vt:lpstr>
      <vt:lpstr>Common Metric System Prefixes</vt:lpstr>
      <vt:lpstr>Metric Length Units</vt:lpstr>
      <vt:lpstr>Comparison of the Base Unit of Length (Meter)</vt:lpstr>
      <vt:lpstr>Metric Mass Units</vt:lpstr>
      <vt:lpstr>Comparison of the Base Unit of Mass (Gram)</vt:lpstr>
      <vt:lpstr>Metric Volume Units</vt:lpstr>
      <vt:lpstr>PowerPoint Presentation</vt:lpstr>
      <vt:lpstr>Comparison of the Base Unit of Volume (Liter)</vt:lpstr>
      <vt:lpstr>Exact Number</vt:lpstr>
      <vt:lpstr>Inexact Number</vt:lpstr>
      <vt:lpstr>Uncertainty in Measurements</vt:lpstr>
      <vt:lpstr>Consider These Rulers</vt:lpstr>
      <vt:lpstr>Significant Figures</vt:lpstr>
      <vt:lpstr>Guidelines for Determining Significant Figures</vt:lpstr>
      <vt:lpstr>Guidelines for Determining Significant Figures</vt:lpstr>
      <vt:lpstr>Guidelines for Determining Significant Figures</vt:lpstr>
      <vt:lpstr>Guidelines for Determining Significant Figures</vt:lpstr>
      <vt:lpstr>Guidelines for Determining Significant Figures</vt:lpstr>
      <vt:lpstr>Rounding Off Numbers</vt:lpstr>
      <vt:lpstr>Operational Rules</vt:lpstr>
      <vt:lpstr>Operational Rules</vt:lpstr>
      <vt:lpstr>  Concept Check</vt:lpstr>
      <vt:lpstr>  Concept Check</vt:lpstr>
      <vt:lpstr>Exact Numbers</vt:lpstr>
      <vt:lpstr>Exponential Notation</vt:lpstr>
      <vt:lpstr>Converting from Decimal to Scientific Notation</vt:lpstr>
      <vt:lpstr>Multiplication and Division in Scientific Notation</vt:lpstr>
      <vt:lpstr>PowerPoint Presentation</vt:lpstr>
      <vt:lpstr>Equalities and Conversion Factors for Length</vt:lpstr>
      <vt:lpstr>Equalities and Conversion Factors for Mass</vt:lpstr>
      <vt:lpstr>Equalities and Conversion Factors for Volume</vt:lpstr>
      <vt:lpstr>Steps for Using Dimensional Analysis</vt:lpstr>
      <vt:lpstr>Example #1</vt:lpstr>
      <vt:lpstr>Example #1</vt:lpstr>
      <vt:lpstr>Example #1</vt:lpstr>
      <vt:lpstr>Example #1</vt:lpstr>
      <vt:lpstr>Example #2</vt:lpstr>
      <vt:lpstr>Example # 3 </vt:lpstr>
      <vt:lpstr>  Concept Check</vt:lpstr>
      <vt:lpstr>PowerPoint Presentation</vt:lpstr>
      <vt:lpstr>Example #1</vt:lpstr>
      <vt:lpstr>Example #2</vt:lpstr>
      <vt:lpstr>Three Systems for Measuring Temperature</vt:lpstr>
      <vt:lpstr>The Three Major Temperature Scales</vt:lpstr>
      <vt:lpstr>Converting Between Scales</vt:lpstr>
      <vt:lpstr>  Exercise</vt:lpstr>
      <vt:lpstr>Solution</vt:lpstr>
      <vt:lpstr>Solution</vt:lpstr>
      <vt:lpstr>Temperature Reading and Significant figures </vt:lpstr>
      <vt:lpstr>  Exercise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LabAdmin</dc:creator>
  <cp:lastModifiedBy>SmartClassroom</cp:lastModifiedBy>
  <cp:revision>357</cp:revision>
  <dcterms:created xsi:type="dcterms:W3CDTF">2006-07-31T17:58:07Z</dcterms:created>
  <dcterms:modified xsi:type="dcterms:W3CDTF">2017-03-15T15:15:45Z</dcterms:modified>
</cp:coreProperties>
</file>