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ctiveX/activeX1.xml" ContentType="application/vnd.ms-office.activeX+xml"/>
  <Override PartName="/ppt/notesSlides/notesSlide62.xml" ContentType="application/vnd.openxmlformats-officedocument.presentationml.notesSlide+xml"/>
  <Override PartName="/ppt/activeX/activeX2.xml" ContentType="application/vnd.ms-office.activeX+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64" r:id="rId1"/>
    <p:sldMasterId id="2147483648" r:id="rId2"/>
    <p:sldMasterId id="2147483649" r:id="rId3"/>
    <p:sldMasterId id="2147483650" r:id="rId4"/>
    <p:sldMasterId id="2147483651" r:id="rId5"/>
    <p:sldMasterId id="2147483662" r:id="rId6"/>
    <p:sldMasterId id="2147483663" r:id="rId7"/>
    <p:sldMasterId id="2147483664" r:id="rId8"/>
    <p:sldMasterId id="2147483665" r:id="rId9"/>
    <p:sldMasterId id="2147483666" r:id="rId10"/>
    <p:sldMasterId id="2147483659" r:id="rId11"/>
  </p:sldMasterIdLst>
  <p:notesMasterIdLst>
    <p:notesMasterId r:id="rId76"/>
  </p:notesMasterIdLst>
  <p:sldIdLst>
    <p:sldId id="391" r:id="rId12"/>
    <p:sldId id="328" r:id="rId13"/>
    <p:sldId id="329" r:id="rId14"/>
    <p:sldId id="336" r:id="rId15"/>
    <p:sldId id="330" r:id="rId16"/>
    <p:sldId id="331" r:id="rId17"/>
    <p:sldId id="332" r:id="rId18"/>
    <p:sldId id="333" r:id="rId19"/>
    <p:sldId id="334" r:id="rId20"/>
    <p:sldId id="335" r:id="rId21"/>
    <p:sldId id="388" r:id="rId22"/>
    <p:sldId id="337" r:id="rId23"/>
    <p:sldId id="338" r:id="rId24"/>
    <p:sldId id="339" r:id="rId25"/>
    <p:sldId id="389" r:id="rId26"/>
    <p:sldId id="340" r:id="rId27"/>
    <p:sldId id="341" r:id="rId28"/>
    <p:sldId id="342" r:id="rId29"/>
    <p:sldId id="343" r:id="rId30"/>
    <p:sldId id="344" r:id="rId31"/>
    <p:sldId id="345" r:id="rId32"/>
    <p:sldId id="390"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78" r:id="rId66"/>
    <p:sldId id="379" r:id="rId67"/>
    <p:sldId id="380" r:id="rId68"/>
    <p:sldId id="381" r:id="rId69"/>
    <p:sldId id="382" r:id="rId70"/>
    <p:sldId id="383" r:id="rId71"/>
    <p:sldId id="384" r:id="rId72"/>
    <p:sldId id="385" r:id="rId73"/>
    <p:sldId id="386" r:id="rId74"/>
    <p:sldId id="387" r:id="rId75"/>
  </p:sldIdLst>
  <p:sldSz cx="9144000" cy="6858000" type="screen4x3"/>
  <p:notesSz cx="6858000" cy="9144000"/>
  <p:defaultTextStyle>
    <a:defPPr>
      <a:defRPr lang="en-US"/>
    </a:defPPr>
    <a:lvl1pPr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1pPr>
    <a:lvl2pPr marL="457200"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2pPr>
    <a:lvl3pPr marL="914400"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3pPr>
    <a:lvl4pPr marL="1371600"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4pPr>
    <a:lvl5pPr marL="1828800"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5pPr>
    <a:lvl6pPr marL="2286000" algn="l" defTabSz="914400" rtl="0" eaLnBrk="1" latinLnBrk="0" hangingPunct="1">
      <a:defRPr sz="2400" kern="1200" baseline="30000">
        <a:solidFill>
          <a:schemeClr val="tx1"/>
        </a:solidFill>
        <a:latin typeface="Times" panose="02020603050405020304" pitchFamily="18" charset="0"/>
        <a:ea typeface="MS PGothic" pitchFamily="34" charset="-128"/>
        <a:cs typeface="+mn-cs"/>
      </a:defRPr>
    </a:lvl6pPr>
    <a:lvl7pPr marL="2743200" algn="l" defTabSz="914400" rtl="0" eaLnBrk="1" latinLnBrk="0" hangingPunct="1">
      <a:defRPr sz="2400" kern="1200" baseline="30000">
        <a:solidFill>
          <a:schemeClr val="tx1"/>
        </a:solidFill>
        <a:latin typeface="Times" panose="02020603050405020304" pitchFamily="18" charset="0"/>
        <a:ea typeface="MS PGothic" pitchFamily="34" charset="-128"/>
        <a:cs typeface="+mn-cs"/>
      </a:defRPr>
    </a:lvl7pPr>
    <a:lvl8pPr marL="3200400" algn="l" defTabSz="914400" rtl="0" eaLnBrk="1" latinLnBrk="0" hangingPunct="1">
      <a:defRPr sz="2400" kern="1200" baseline="30000">
        <a:solidFill>
          <a:schemeClr val="tx1"/>
        </a:solidFill>
        <a:latin typeface="Times" panose="02020603050405020304" pitchFamily="18" charset="0"/>
        <a:ea typeface="MS PGothic" pitchFamily="34" charset="-128"/>
        <a:cs typeface="+mn-cs"/>
      </a:defRPr>
    </a:lvl8pPr>
    <a:lvl9pPr marL="3657600" algn="l" defTabSz="914400" rtl="0" eaLnBrk="1" latinLnBrk="0" hangingPunct="1">
      <a:defRPr sz="2400" kern="1200" baseline="30000">
        <a:solidFill>
          <a:schemeClr val="tx1"/>
        </a:solidFill>
        <a:latin typeface="Times" panose="02020603050405020304" pitchFamily="18" charset="0"/>
        <a:ea typeface="MS PGothic" pitchFamily="34" charset="-128"/>
        <a:cs typeface="+mn-cs"/>
      </a:defRPr>
    </a:lvl9pPr>
  </p:defaultTextStyle>
  <p:extLst>
    <p:ext uri="{EFAFB233-063F-42B5-8137-9DF3F51BA10A}">
      <p15:sldGuideLst xmlns:p15="http://schemas.microsoft.com/office/powerpoint/2012/main">
        <p15:guide id="1" orient="horz" pos="720">
          <p15:clr>
            <a:srgbClr val="A4A3A4"/>
          </p15:clr>
        </p15:guide>
        <p15:guide id="2" orient="horz" pos="1104">
          <p15:clr>
            <a:srgbClr val="A4A3A4"/>
          </p15:clr>
        </p15:guide>
        <p15:guide id="3" pos="288">
          <p15:clr>
            <a:srgbClr val="A4A3A4"/>
          </p15:clr>
        </p15:guide>
        <p15:guide id="4" pos="1152">
          <p15:clr>
            <a:srgbClr val="A4A3A4"/>
          </p15:clr>
        </p15:guide>
        <p15:guide id="5"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C1"/>
    <a:srgbClr val="526FDE"/>
    <a:srgbClr val="7C2878"/>
    <a:srgbClr val="8D007F"/>
    <a:srgbClr val="D6000E"/>
    <a:srgbClr val="FF0000"/>
    <a:srgbClr val="48A459"/>
    <a:srgbClr val="476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720"/>
        <p:guide orient="horz" pos="1104"/>
        <p:guide pos="288"/>
        <p:guide pos="1152"/>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Times" pitchFamily="18" charset="0"/>
                <a:ea typeface="+mn-ea"/>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Times" pitchFamily="18" charset="0"/>
                <a:ea typeface="+mn-ea"/>
                <a:cs typeface="+mn-cs"/>
              </a:defRPr>
            </a:lvl1pPr>
          </a:lstStyle>
          <a:p>
            <a:pPr>
              <a:defRPr/>
            </a:pPr>
            <a:endParaRPr lang="en-US"/>
          </a:p>
        </p:txBody>
      </p:sp>
      <p:sp>
        <p:nvSpPr>
          <p:cNvPr id="778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Times" pitchFamily="18" charset="0"/>
                <a:ea typeface="+mn-ea"/>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2E8EB31A-4DAE-4AC5-ADDE-281C86F23190}" type="slidenum">
              <a:rPr lang="en-US" altLang="en-US"/>
              <a:pPr/>
              <a:t>‹#›</a:t>
            </a:fld>
            <a:endParaRPr lang="en-US" altLang="en-US"/>
          </a:p>
        </p:txBody>
      </p:sp>
    </p:spTree>
    <p:extLst>
      <p:ext uri="{BB962C8B-B14F-4D97-AF65-F5344CB8AC3E}">
        <p14:creationId xmlns:p14="http://schemas.microsoft.com/office/powerpoint/2010/main" val="588538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6EC3AF7D-D5FF-499E-8C84-0F5CBA0397EC}" type="slidenum">
              <a:rPr lang="en-US" altLang="en-US" sz="1200" baseline="0"/>
              <a:pPr/>
              <a:t>2</a:t>
            </a:fld>
            <a:endParaRPr lang="en-US" altLang="en-US" sz="1200" baseline="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1619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0132926C-8E98-4673-AB7C-6FAB131A2A7C}" type="slidenum">
              <a:rPr lang="en-US" altLang="en-US" sz="1200" baseline="0"/>
              <a:pPr/>
              <a:t>11</a:t>
            </a:fld>
            <a:endParaRPr lang="en-US" altLang="en-US" sz="1200" baseline="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a), b), and d) all form precipitates with </a:t>
            </a:r>
            <a:r>
              <a:rPr lang="en-US" altLang="en-US" sz="1400" smtClean="0"/>
              <a:t>Pb</a:t>
            </a:r>
            <a:r>
              <a:rPr lang="en-US" altLang="en-US" sz="1400" baseline="30000" smtClean="0"/>
              <a:t>2+</a:t>
            </a:r>
            <a:r>
              <a:rPr lang="en-US" altLang="en-US" smtClean="0">
                <a:cs typeface="Arial" panose="020B0604020202020204" pitchFamily="34" charset="0"/>
              </a:rPr>
              <a:t>.  A compound cannot form between </a:t>
            </a:r>
            <a:r>
              <a:rPr lang="en-US" altLang="en-US" sz="1400" smtClean="0"/>
              <a:t>Pb</a:t>
            </a:r>
            <a:r>
              <a:rPr lang="en-US" altLang="en-US" sz="1400" baseline="30000" smtClean="0"/>
              <a:t>2+</a:t>
            </a:r>
            <a:r>
              <a:rPr lang="en-US" altLang="en-US" smtClean="0">
                <a:cs typeface="Arial" panose="020B0604020202020204" pitchFamily="34" charset="0"/>
              </a:rPr>
              <a:t> and </a:t>
            </a:r>
            <a:r>
              <a:rPr lang="en-US" altLang="en-US" sz="1400" smtClean="0"/>
              <a:t>Na</a:t>
            </a:r>
            <a:r>
              <a:rPr lang="en-US" altLang="en-US" sz="1400" baseline="30000" smtClean="0"/>
              <a:t>+</a:t>
            </a:r>
            <a:r>
              <a:rPr lang="en-US" altLang="en-US" smtClean="0">
                <a:cs typeface="Arial" panose="020B0604020202020204" pitchFamily="34" charset="0"/>
              </a:rPr>
              <a:t>.</a:t>
            </a:r>
          </a:p>
        </p:txBody>
      </p:sp>
    </p:spTree>
    <p:extLst>
      <p:ext uri="{BB962C8B-B14F-4D97-AF65-F5344CB8AC3E}">
        <p14:creationId xmlns:p14="http://schemas.microsoft.com/office/powerpoint/2010/main" val="119244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60B5827-D04D-4622-9A1E-795D85C0BCBC}" type="slidenum">
              <a:rPr lang="en-US" altLang="en-US" sz="1200" baseline="0"/>
              <a:pPr/>
              <a:t>12</a:t>
            </a:fld>
            <a:endParaRPr lang="en-US" altLang="en-US" sz="1200" baseline="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5157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58EA221-D43D-4C9D-9763-10A2208C4080}" type="slidenum">
              <a:rPr lang="en-US" altLang="en-US" sz="1200" baseline="0"/>
              <a:pPr/>
              <a:t>13</a:t>
            </a:fld>
            <a:endParaRPr lang="en-US" altLang="en-US" sz="1200" baseline="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8777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85A61464-9B38-4260-86EB-60C0EE9A95E9}" type="slidenum">
              <a:rPr lang="en-US" altLang="en-US" sz="1200" baseline="0"/>
              <a:pPr/>
              <a:t>14</a:t>
            </a:fld>
            <a:endParaRPr lang="en-US" altLang="en-US" sz="1200" baseline="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smtClean="0"/>
              <a:t>K</a:t>
            </a:r>
            <a:r>
              <a:rPr lang="en-US" altLang="en-US" sz="1400" baseline="-25000" smtClean="0"/>
              <a:t>2</a:t>
            </a:r>
            <a:r>
              <a:rPr lang="en-US" altLang="en-US" sz="1400" smtClean="0"/>
              <a:t>Cr</a:t>
            </a:r>
            <a:r>
              <a:rPr lang="en-US" altLang="en-US" sz="1400" baseline="-25000" smtClean="0"/>
              <a:t>2</a:t>
            </a:r>
            <a:r>
              <a:rPr lang="en-US" altLang="en-US" sz="1400" smtClean="0"/>
              <a:t>O</a:t>
            </a:r>
            <a:r>
              <a:rPr lang="en-US" altLang="en-US" sz="1400" baseline="-25000" smtClean="0"/>
              <a:t>7</a:t>
            </a:r>
            <a:r>
              <a:rPr lang="en-US" altLang="en-US" sz="1400" smtClean="0"/>
              <a:t>; K = +1; Cr = +6; O = -2</a:t>
            </a:r>
          </a:p>
          <a:p>
            <a:pPr eaLnBrk="1" hangingPunct="1"/>
            <a:r>
              <a:rPr lang="en-US" altLang="en-US" sz="1400" smtClean="0"/>
              <a:t>CO</a:t>
            </a:r>
            <a:r>
              <a:rPr lang="en-US" altLang="en-US" sz="1400" baseline="-25000" smtClean="0"/>
              <a:t>3</a:t>
            </a:r>
            <a:r>
              <a:rPr lang="en-US" altLang="en-US" sz="1400" baseline="30000" smtClean="0"/>
              <a:t>2-</a:t>
            </a:r>
            <a:r>
              <a:rPr lang="en-US" altLang="en-US" sz="1400" smtClean="0"/>
              <a:t>; C = +4; O = -2</a:t>
            </a:r>
          </a:p>
          <a:p>
            <a:pPr eaLnBrk="1" hangingPunct="1"/>
            <a:r>
              <a:rPr lang="en-US" altLang="en-US" sz="1400" smtClean="0"/>
              <a:t>MnO</a:t>
            </a:r>
            <a:r>
              <a:rPr lang="en-US" altLang="en-US" sz="1400" baseline="-25000" smtClean="0"/>
              <a:t>2</a:t>
            </a:r>
            <a:r>
              <a:rPr lang="en-US" altLang="en-US" sz="1400" smtClean="0"/>
              <a:t>; Mn = +4; O = -2</a:t>
            </a:r>
            <a:endParaRPr lang="en-US" altLang="en-US" sz="1400" baseline="-25000" smtClean="0"/>
          </a:p>
          <a:p>
            <a:pPr eaLnBrk="1" hangingPunct="1"/>
            <a:r>
              <a:rPr lang="en-US" altLang="en-US" sz="1400" smtClean="0"/>
              <a:t>PCl</a:t>
            </a:r>
            <a:r>
              <a:rPr lang="en-US" altLang="en-US" sz="1400" baseline="-25000" smtClean="0"/>
              <a:t>5</a:t>
            </a:r>
            <a:r>
              <a:rPr lang="en-US" altLang="en-US" sz="1400" smtClean="0"/>
              <a:t>; P = +5; Cl = -1</a:t>
            </a:r>
            <a:endParaRPr lang="en-US" altLang="en-US" sz="1400" baseline="-25000" smtClean="0"/>
          </a:p>
          <a:p>
            <a:pPr eaLnBrk="1" hangingPunct="1"/>
            <a:r>
              <a:rPr lang="en-US" altLang="en-US" sz="1400" smtClean="0"/>
              <a:t>SF</a:t>
            </a:r>
            <a:r>
              <a:rPr lang="en-US" altLang="en-US" sz="1400" baseline="-25000" smtClean="0"/>
              <a:t>4</a:t>
            </a:r>
            <a:r>
              <a:rPr lang="en-US" altLang="en-US" sz="1400" smtClean="0"/>
              <a:t>; S = +4; F = -1</a:t>
            </a:r>
            <a:endParaRPr lang="en-US" altLang="en-US" smtClean="0"/>
          </a:p>
        </p:txBody>
      </p:sp>
    </p:spTree>
    <p:extLst>
      <p:ext uri="{BB962C8B-B14F-4D97-AF65-F5344CB8AC3E}">
        <p14:creationId xmlns:p14="http://schemas.microsoft.com/office/powerpoint/2010/main" val="566448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A1ECDA9-6CC5-441A-B1DA-D1E1A1D97B9D}" type="slidenum">
              <a:rPr lang="en-US" altLang="en-US" sz="1200" baseline="0"/>
              <a:pPr/>
              <a:t>15</a:t>
            </a:fld>
            <a:endParaRPr lang="en-US" altLang="en-US" sz="1200" baseline="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smtClean="0"/>
              <a:t>K</a:t>
            </a:r>
            <a:r>
              <a:rPr lang="en-US" altLang="en-US" sz="1400" baseline="-25000" smtClean="0"/>
              <a:t>2</a:t>
            </a:r>
            <a:r>
              <a:rPr lang="en-US" altLang="en-US" sz="1400" smtClean="0"/>
              <a:t>Cr</a:t>
            </a:r>
            <a:r>
              <a:rPr lang="en-US" altLang="en-US" sz="1400" baseline="-25000" smtClean="0"/>
              <a:t>2</a:t>
            </a:r>
            <a:r>
              <a:rPr lang="en-US" altLang="en-US" sz="1400" smtClean="0"/>
              <a:t>O</a:t>
            </a:r>
            <a:r>
              <a:rPr lang="en-US" altLang="en-US" sz="1400" baseline="-25000" smtClean="0"/>
              <a:t>7</a:t>
            </a:r>
            <a:r>
              <a:rPr lang="en-US" altLang="en-US" sz="1400" smtClean="0"/>
              <a:t>; K = +1; Cr = +6; O = -2</a:t>
            </a:r>
          </a:p>
          <a:p>
            <a:pPr eaLnBrk="1" hangingPunct="1"/>
            <a:r>
              <a:rPr lang="en-US" altLang="en-US" sz="1400" smtClean="0"/>
              <a:t>CO</a:t>
            </a:r>
            <a:r>
              <a:rPr lang="en-US" altLang="en-US" sz="1400" baseline="-25000" smtClean="0"/>
              <a:t>3</a:t>
            </a:r>
            <a:r>
              <a:rPr lang="en-US" altLang="en-US" sz="1400" baseline="30000" smtClean="0"/>
              <a:t>2-</a:t>
            </a:r>
            <a:r>
              <a:rPr lang="en-US" altLang="en-US" sz="1400" smtClean="0"/>
              <a:t>; C = +4; O = -2</a:t>
            </a:r>
          </a:p>
          <a:p>
            <a:pPr eaLnBrk="1" hangingPunct="1"/>
            <a:r>
              <a:rPr lang="en-US" altLang="en-US" sz="1400" smtClean="0"/>
              <a:t>MnO</a:t>
            </a:r>
            <a:r>
              <a:rPr lang="en-US" altLang="en-US" sz="1400" baseline="-25000" smtClean="0"/>
              <a:t>2</a:t>
            </a:r>
            <a:r>
              <a:rPr lang="en-US" altLang="en-US" sz="1400" smtClean="0"/>
              <a:t>; Mn = +4; O = -2</a:t>
            </a:r>
            <a:endParaRPr lang="en-US" altLang="en-US" sz="1400" baseline="-25000" smtClean="0"/>
          </a:p>
          <a:p>
            <a:pPr eaLnBrk="1" hangingPunct="1"/>
            <a:r>
              <a:rPr lang="en-US" altLang="en-US" sz="1400" smtClean="0"/>
              <a:t>PCl</a:t>
            </a:r>
            <a:r>
              <a:rPr lang="en-US" altLang="en-US" sz="1400" baseline="-25000" smtClean="0"/>
              <a:t>5</a:t>
            </a:r>
            <a:r>
              <a:rPr lang="en-US" altLang="en-US" sz="1400" smtClean="0"/>
              <a:t>; P = +5; Cl = -1</a:t>
            </a:r>
            <a:endParaRPr lang="en-US" altLang="en-US" sz="1400" baseline="-25000" smtClean="0"/>
          </a:p>
          <a:p>
            <a:pPr eaLnBrk="1" hangingPunct="1"/>
            <a:r>
              <a:rPr lang="en-US" altLang="en-US" sz="1400" smtClean="0"/>
              <a:t>SF</a:t>
            </a:r>
            <a:r>
              <a:rPr lang="en-US" altLang="en-US" sz="1400" baseline="-25000" smtClean="0"/>
              <a:t>4</a:t>
            </a:r>
            <a:r>
              <a:rPr lang="en-US" altLang="en-US" sz="1400" smtClean="0"/>
              <a:t>; S = +4; F = -1</a:t>
            </a:r>
            <a:endParaRPr lang="en-US" altLang="en-US" smtClean="0"/>
          </a:p>
        </p:txBody>
      </p:sp>
    </p:spTree>
    <p:extLst>
      <p:ext uri="{BB962C8B-B14F-4D97-AF65-F5344CB8AC3E}">
        <p14:creationId xmlns:p14="http://schemas.microsoft.com/office/powerpoint/2010/main" val="326991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B7A6C5FC-E38B-4E0A-BADF-1E8557244477}" type="slidenum">
              <a:rPr lang="en-US" altLang="en-US" sz="1200" baseline="0"/>
              <a:pPr/>
              <a:t>16</a:t>
            </a:fld>
            <a:endParaRPr lang="en-US" altLang="en-US" sz="1200" baseline="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9218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76A4C44-93D4-4F32-81A3-4101ACBF1F7E}" type="slidenum">
              <a:rPr lang="en-US" altLang="en-US" sz="1200" baseline="0"/>
              <a:pPr/>
              <a:t>17</a:t>
            </a:fld>
            <a:endParaRPr lang="en-US" altLang="en-US" sz="1200" baseline="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14845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A60734C-3841-44D2-9072-EC96B69DED46}" type="slidenum">
              <a:rPr lang="en-US" altLang="en-US" sz="1200" baseline="0"/>
              <a:pPr/>
              <a:t>18</a:t>
            </a:fld>
            <a:endParaRPr lang="en-US" altLang="en-US" sz="1200" baseline="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0396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580EBA3-7B4C-4CF9-991E-88B0C74B5B53}" type="slidenum">
              <a:rPr lang="en-US" altLang="en-US" sz="1200" baseline="0"/>
              <a:pPr/>
              <a:t>19</a:t>
            </a:fld>
            <a:endParaRPr lang="en-US" altLang="en-US" sz="1200" baseline="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26269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EB340C1D-A354-4A7B-889E-8D12B773FAC5}" type="slidenum">
              <a:rPr lang="en-US" altLang="en-US" sz="1200" baseline="0"/>
              <a:pPr/>
              <a:t>20</a:t>
            </a:fld>
            <a:endParaRPr lang="en-US" altLang="en-US" sz="1200" baseline="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247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582D4BA6-300F-4ED9-A8F2-6FFC1D0E8A05}" type="slidenum">
              <a:rPr lang="en-US" altLang="en-US" sz="1200" baseline="0"/>
              <a:pPr/>
              <a:t>3</a:t>
            </a:fld>
            <a:endParaRPr lang="en-US" altLang="en-US" sz="1200" baseline="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31999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0BE1FAA0-DA49-4A84-A7C0-EBA972860B61}" type="slidenum">
              <a:rPr lang="en-US" altLang="en-US" sz="1200" baseline="0"/>
              <a:pPr/>
              <a:t>21</a:t>
            </a:fld>
            <a:endParaRPr lang="en-US" altLang="en-US" sz="1200" baseline="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lphaLcParenR"/>
            </a:pPr>
            <a:r>
              <a:rPr lang="en-US" altLang="en-US" smtClean="0"/>
              <a:t>Zn – reducing agent; HCl – oxidizing agent</a:t>
            </a:r>
          </a:p>
          <a:p>
            <a:pPr marL="228600" indent="-228600" eaLnBrk="1" hangingPunct="1"/>
            <a:r>
              <a:rPr lang="en-US" altLang="en-US" smtClean="0"/>
              <a:t>c) CuCl acts as the reducing and oxidizing agent</a:t>
            </a:r>
            <a:endParaRPr lang="en-US" altLang="en-US" b="1" smtClean="0">
              <a:cs typeface="Arial" panose="020B0604020202020204" pitchFamily="34" charset="0"/>
            </a:endParaRPr>
          </a:p>
        </p:txBody>
      </p:sp>
    </p:spTree>
    <p:extLst>
      <p:ext uri="{BB962C8B-B14F-4D97-AF65-F5344CB8AC3E}">
        <p14:creationId xmlns:p14="http://schemas.microsoft.com/office/powerpoint/2010/main" val="2733988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9B2CEE47-CACD-4BDB-8532-44603EAD93E3}" type="slidenum">
              <a:rPr lang="en-US" altLang="en-US" sz="1200" baseline="0"/>
              <a:pPr/>
              <a:t>22</a:t>
            </a:fld>
            <a:endParaRPr lang="en-US" altLang="en-US" sz="1200" baseline="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lphaLcParenR"/>
            </a:pPr>
            <a:r>
              <a:rPr lang="en-US" altLang="en-US" smtClean="0"/>
              <a:t>Zn – reducing agent; HCl – oxidizing agent</a:t>
            </a:r>
          </a:p>
          <a:p>
            <a:pPr marL="228600" indent="-228600" eaLnBrk="1" hangingPunct="1"/>
            <a:r>
              <a:rPr lang="en-US" altLang="en-US" smtClean="0"/>
              <a:t>c) CuCl acts as the reducing and oxidizing agent</a:t>
            </a:r>
            <a:endParaRPr lang="en-US" altLang="en-US" b="1" smtClean="0">
              <a:cs typeface="Arial" panose="020B0604020202020204" pitchFamily="34" charset="0"/>
            </a:endParaRPr>
          </a:p>
        </p:txBody>
      </p:sp>
    </p:spTree>
    <p:extLst>
      <p:ext uri="{BB962C8B-B14F-4D97-AF65-F5344CB8AC3E}">
        <p14:creationId xmlns:p14="http://schemas.microsoft.com/office/powerpoint/2010/main" val="2935384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EE34299-FE5A-4EF8-872A-EFA7A98F65A7}" type="slidenum">
              <a:rPr lang="en-US" altLang="en-US" sz="1200" baseline="0"/>
              <a:pPr/>
              <a:t>23</a:t>
            </a:fld>
            <a:endParaRPr lang="en-US" altLang="en-US" sz="1200" baseline="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8027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0E4F3892-729D-43B5-AB07-D9878291C7E2}" type="slidenum">
              <a:rPr lang="en-US" altLang="en-US" sz="1200" baseline="0"/>
              <a:pPr/>
              <a:t>24</a:t>
            </a:fld>
            <a:endParaRPr lang="en-US" altLang="en-US" sz="1200" baseline="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57071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BCAAF6A-4128-419C-88D5-4F91D13E865A}" type="slidenum">
              <a:rPr lang="en-US" altLang="en-US" sz="1200" baseline="0"/>
              <a:pPr/>
              <a:t>25</a:t>
            </a:fld>
            <a:endParaRPr lang="en-US" altLang="en-US" sz="1200" baseline="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8870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6BD40040-DAEF-42F5-9AFE-76D41D047EF9}" type="slidenum">
              <a:rPr lang="en-US" altLang="en-US" sz="1200" baseline="0"/>
              <a:pPr/>
              <a:t>26</a:t>
            </a:fld>
            <a:endParaRPr lang="en-US" altLang="en-US" sz="1200" baseline="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73817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B4A2853B-3DF3-43E5-97EF-111758ACA56C}" type="slidenum">
              <a:rPr lang="en-US" altLang="en-US" sz="1200" baseline="0"/>
              <a:pPr/>
              <a:t>27</a:t>
            </a:fld>
            <a:endParaRPr lang="en-US" altLang="en-US" sz="1200" baseline="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80178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F03CF7C1-73FD-4B12-B3A5-4AF9EB002A95}" type="slidenum">
              <a:rPr lang="en-US" altLang="en-US" sz="1200" baseline="0"/>
              <a:pPr/>
              <a:t>28</a:t>
            </a:fld>
            <a:endParaRPr lang="en-US" altLang="en-US" sz="1200" baseline="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44641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F2A9E735-B398-4B64-88F2-F795C5140969}" type="slidenum">
              <a:rPr lang="en-US" altLang="en-US" sz="1200" baseline="0"/>
              <a:pPr/>
              <a:t>29</a:t>
            </a:fld>
            <a:endParaRPr lang="en-US" altLang="en-US" sz="1200" baseline="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77684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A122FC7-13CC-42C8-90CB-A53B086BD78C}" type="slidenum">
              <a:rPr lang="en-US" altLang="en-US" sz="1200" baseline="0"/>
              <a:pPr/>
              <a:t>30</a:t>
            </a:fld>
            <a:endParaRPr lang="en-US" altLang="en-US" sz="1200" baseline="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6209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D93A3F68-A2E2-45A0-A403-6D04B8490CBD}" type="slidenum">
              <a:rPr lang="en-US" altLang="en-US" sz="1200" baseline="0"/>
              <a:pPr/>
              <a:t>4</a:t>
            </a:fld>
            <a:endParaRPr lang="en-US" altLang="en-US" sz="1200" baseline="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5137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D6DB6D1-0503-407D-95BF-44DF4DEDDB6C}" type="slidenum">
              <a:rPr lang="en-US" altLang="en-US" sz="1200" baseline="0"/>
              <a:pPr/>
              <a:t>31</a:t>
            </a:fld>
            <a:endParaRPr lang="en-US" altLang="en-US" sz="1200" baseline="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08854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9D5E9C55-88E7-4293-9F44-7BBC269EC264}" type="slidenum">
              <a:rPr lang="en-US" altLang="en-US" sz="1200" baseline="0"/>
              <a:pPr/>
              <a:t>32</a:t>
            </a:fld>
            <a:endParaRPr lang="en-US" altLang="en-US" sz="1200" baseline="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76472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1039125F-5E6A-4DFB-AA43-A3A847F3EA47}" type="slidenum">
              <a:rPr lang="en-US" altLang="en-US" sz="1200" baseline="0"/>
              <a:pPr/>
              <a:t>33</a:t>
            </a:fld>
            <a:endParaRPr lang="en-US" altLang="en-US" sz="1200" baseline="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86279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5959FE1-D265-4A3B-A72F-A3FDEAE2D7C5}" type="slidenum">
              <a:rPr lang="en-US" altLang="en-US" sz="1200" baseline="0"/>
              <a:pPr/>
              <a:t>34</a:t>
            </a:fld>
            <a:endParaRPr lang="en-US" altLang="en-US" sz="1200" baseline="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01635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EB1D6980-118D-44C2-A4E3-E6CE727C5145}" type="slidenum">
              <a:rPr lang="en-US" altLang="en-US" sz="1200" baseline="0"/>
              <a:pPr/>
              <a:t>35</a:t>
            </a:fld>
            <a:endParaRPr lang="en-US" altLang="en-US" sz="1200" baseline="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55845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21D19487-E346-45EA-A7FB-DA4731EDE6FF}" type="slidenum">
              <a:rPr lang="en-US" altLang="en-US" sz="1200" baseline="0"/>
              <a:pPr/>
              <a:t>36</a:t>
            </a:fld>
            <a:endParaRPr lang="en-US" altLang="en-US" sz="1200" baseline="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7549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F24301D7-F9FD-4E5C-A6BF-B402604808DE}" type="slidenum">
              <a:rPr lang="en-US" altLang="en-US" sz="1200" baseline="0"/>
              <a:pPr/>
              <a:t>37</a:t>
            </a:fld>
            <a:endParaRPr lang="en-US" altLang="en-US" sz="1200" baseline="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41264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9DE8C560-2768-4940-A3F6-C65D213401D2}" type="slidenum">
              <a:rPr lang="en-US" altLang="en-US" sz="1200" baseline="0"/>
              <a:pPr/>
              <a:t>38</a:t>
            </a:fld>
            <a:endParaRPr lang="en-US" altLang="en-US" sz="1200" baseline="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39448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9DC8AE5D-53C2-489D-A296-E8249C09717F}" type="slidenum">
              <a:rPr lang="en-US" altLang="en-US" sz="1200" baseline="0"/>
              <a:pPr/>
              <a:t>39</a:t>
            </a:fld>
            <a:endParaRPr lang="en-US" altLang="en-US" sz="1200" baseline="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06236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322788B9-74B5-4BD7-BAC7-359A3F76F6B6}" type="slidenum">
              <a:rPr lang="en-US" altLang="en-US" sz="1200" baseline="0"/>
              <a:pPr/>
              <a:t>40</a:t>
            </a:fld>
            <a:endParaRPr lang="en-US" altLang="en-US" sz="1200" baseline="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2833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77C2018-2024-491B-ABCA-76866DCA459A}" type="slidenum">
              <a:rPr lang="en-US" altLang="en-US" sz="1200" baseline="0"/>
              <a:pPr/>
              <a:t>5</a:t>
            </a:fld>
            <a:endParaRPr lang="en-US" altLang="en-US" sz="1200" baseline="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79566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57D55815-88CF-493F-BBAB-95B6881E3CD7}" type="slidenum">
              <a:rPr lang="en-US" altLang="en-US" sz="1200" baseline="0"/>
              <a:pPr/>
              <a:t>41</a:t>
            </a:fld>
            <a:endParaRPr lang="en-US" altLang="en-US" sz="1200" baseline="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06842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E838CD1F-F20E-442D-B781-2BC3897B5775}" type="slidenum">
              <a:rPr lang="en-US" altLang="en-US" sz="1200" baseline="0"/>
              <a:pPr/>
              <a:t>42</a:t>
            </a:fld>
            <a:endParaRPr lang="en-US" altLang="en-US" sz="1200" baseline="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20589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8A457EDE-5CA7-496A-BB78-AC2984C232E6}" type="slidenum">
              <a:rPr lang="en-US" altLang="en-US" sz="1200" baseline="0"/>
              <a:pPr/>
              <a:t>43</a:t>
            </a:fld>
            <a:endParaRPr lang="en-US" altLang="en-US" sz="1200" baseline="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86018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3FC879AF-741E-42FA-A8C7-B0914507F6E2}" type="slidenum">
              <a:rPr lang="en-US" altLang="en-US" sz="1200" baseline="0"/>
              <a:pPr/>
              <a:t>44</a:t>
            </a:fld>
            <a:endParaRPr lang="en-US" altLang="en-US" sz="1200" baseline="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36768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D941CFB0-9538-454B-AD33-B2907440A3CF}" type="slidenum">
              <a:rPr lang="en-US" altLang="en-US" sz="1200" baseline="0"/>
              <a:pPr/>
              <a:t>45</a:t>
            </a:fld>
            <a:endParaRPr lang="en-US" altLang="en-US" sz="1200" baseline="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49720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17EC6672-D5E8-47EE-A8B8-1B142E824F42}" type="slidenum">
              <a:rPr lang="en-US" altLang="en-US" sz="1200" baseline="0"/>
              <a:pPr/>
              <a:t>46</a:t>
            </a:fld>
            <a:endParaRPr lang="en-US" altLang="en-US" sz="1200" baseline="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concentrations of each product will increase, the concentration of CO will decrease, and the concentration of water will be higher than the original equilibrium concentration, but lower than the initial total amount. </a:t>
            </a:r>
          </a:p>
          <a:p>
            <a:pPr eaLnBrk="1" hangingPunct="1"/>
            <a:r>
              <a:rPr lang="en-US" altLang="en-US" smtClean="0"/>
              <a:t>Students may have many different answers (hydrogen goes up, but carbon dioxide in unchanged, etc.)  Let them talk about this for a while – do not go over the answer until each group of students has come up with an explanation. This question also sets up LeCh</a:t>
            </a:r>
            <a:r>
              <a:rPr lang="en-US" altLang="en-US" smtClean="0">
                <a:cs typeface="Times New Roman" panose="02020603050405020304" pitchFamily="18" charset="0"/>
              </a:rPr>
              <a:t>â</a:t>
            </a:r>
            <a:r>
              <a:rPr lang="en-US" altLang="en-US" smtClean="0"/>
              <a:t>telier</a:t>
            </a:r>
            <a:r>
              <a:rPr lang="ja-JP" altLang="en-US" smtClean="0"/>
              <a:t>’</a:t>
            </a:r>
            <a:r>
              <a:rPr lang="en-US" altLang="ja-JP" smtClean="0"/>
              <a:t>s principle for later. </a:t>
            </a:r>
          </a:p>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4075089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15268220-962E-42D6-B19D-C255F44AD49F}" type="slidenum">
              <a:rPr lang="en-US" altLang="en-US" sz="1200" baseline="0"/>
              <a:pPr/>
              <a:t>47</a:t>
            </a:fld>
            <a:endParaRPr lang="en-US" altLang="en-US" sz="1200" baseline="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is the opposite scenario of the previous slide. The concentrations of water and CO will increase. The concentration of carbon dioxide decreases and the concentration of hydrogen will be higher than the original equilibrium concentration, but lower than the initial total amount.</a:t>
            </a:r>
          </a:p>
        </p:txBody>
      </p:sp>
    </p:spTree>
    <p:extLst>
      <p:ext uri="{BB962C8B-B14F-4D97-AF65-F5344CB8AC3E}">
        <p14:creationId xmlns:p14="http://schemas.microsoft.com/office/powerpoint/2010/main" val="17955014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6524AC62-53C0-44A8-B5B9-95507767660F}" type="slidenum">
              <a:rPr lang="en-US" altLang="en-US" sz="1200" baseline="0"/>
              <a:pPr/>
              <a:t>48</a:t>
            </a:fld>
            <a:endParaRPr lang="en-US" altLang="en-US" sz="1200" baseline="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3116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2E9645F7-E564-4845-A7F2-942650C86652}" type="slidenum">
              <a:rPr lang="en-US" altLang="en-US" sz="1200" baseline="0"/>
              <a:pPr/>
              <a:t>49</a:t>
            </a:fld>
            <a:endParaRPr lang="en-US" altLang="en-US" sz="1200" baseline="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382636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8EE9835-7EFF-4900-A701-11A60AF499D8}" type="slidenum">
              <a:rPr lang="en-US" altLang="en-US" sz="1200" baseline="0"/>
              <a:pPr/>
              <a:t>50</a:t>
            </a:fld>
            <a:endParaRPr lang="en-US" altLang="en-US" sz="1200" baseline="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8155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E9921A1A-9077-4DDE-8C53-E6463DBEA1BA}" type="slidenum">
              <a:rPr lang="en-US" altLang="en-US" sz="1200" baseline="0"/>
              <a:pPr/>
              <a:t>6</a:t>
            </a:fld>
            <a:endParaRPr lang="en-US" altLang="en-US" sz="1200" baseline="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76599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16D125C7-1E71-4D7A-95D2-BE660BADA637}" type="slidenum">
              <a:rPr lang="en-US" altLang="en-US" sz="1200" baseline="0"/>
              <a:pPr/>
              <a:t>51</a:t>
            </a:fld>
            <a:endParaRPr lang="en-US" altLang="en-US" sz="1200" baseline="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61374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2AEC3F83-F0A8-4ABF-95A9-936EC09298B1}" type="slidenum">
              <a:rPr lang="en-US" altLang="en-US" sz="1200" baseline="0"/>
              <a:pPr/>
              <a:t>52</a:t>
            </a:fld>
            <a:endParaRPr lang="en-US" altLang="en-US" sz="1200" baseline="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5433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E65F28FB-BD76-456A-9142-F7B20823F338}" type="slidenum">
              <a:rPr lang="en-US" altLang="en-US" sz="1200" baseline="0"/>
              <a:pPr/>
              <a:t>53</a:t>
            </a:fld>
            <a:endParaRPr lang="en-US" altLang="en-US" sz="1200" baseline="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52728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CD7FBC34-8E77-461E-838D-614FA5C05B32}" type="slidenum">
              <a:rPr lang="en-US" altLang="en-US" sz="1200" baseline="0"/>
              <a:pPr/>
              <a:t>54</a:t>
            </a:fld>
            <a:endParaRPr lang="en-US" altLang="en-US" sz="1200" baseline="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533767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2868F43-F118-4775-8378-041F72838B7C}" type="slidenum">
              <a:rPr lang="en-US" altLang="en-US" sz="1200" baseline="0"/>
              <a:pPr/>
              <a:t>55</a:t>
            </a:fld>
            <a:endParaRPr lang="en-US" altLang="en-US" sz="1200" baseline="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276775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D744CBE-820C-4970-96D9-A93B0AB27B5E}" type="slidenum">
              <a:rPr lang="en-US" altLang="en-US" sz="1200" baseline="0"/>
              <a:pPr/>
              <a:t>56</a:t>
            </a:fld>
            <a:endParaRPr lang="en-US" altLang="en-US" sz="1200" baseline="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39011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2C7037C9-6870-426D-BB9D-B07836D07035}" type="slidenum">
              <a:rPr lang="en-US" altLang="en-US" sz="1200" baseline="0"/>
              <a:pPr/>
              <a:t>57</a:t>
            </a:fld>
            <a:endParaRPr lang="en-US" altLang="en-US" sz="1200" baseline="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06107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E88471FC-7797-43E3-A93E-5738DCF0851B}" type="slidenum">
              <a:rPr lang="en-US" altLang="en-US" sz="1200" baseline="0"/>
              <a:pPr/>
              <a:t>58</a:t>
            </a:fld>
            <a:endParaRPr lang="en-US" altLang="en-US" sz="1200" baseline="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638998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32EE8DD-D592-4C16-8748-C34AB6F67A7F}" type="slidenum">
              <a:rPr lang="en-US" altLang="en-US" sz="1200" baseline="0"/>
              <a:pPr/>
              <a:t>59</a:t>
            </a:fld>
            <a:endParaRPr lang="en-US" altLang="en-US" sz="1200" baseline="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9785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52968DB2-D587-4FC1-8F06-28D9F91072EF}" type="slidenum">
              <a:rPr lang="en-US" altLang="en-US" sz="1200" baseline="0"/>
              <a:pPr/>
              <a:t>60</a:t>
            </a:fld>
            <a:endParaRPr lang="en-US" altLang="en-US" sz="1200" baseline="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2504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2F4DF73C-DABC-4D1F-A285-711AEEEC03AF}" type="slidenum">
              <a:rPr lang="en-US" altLang="en-US" sz="1200" baseline="0"/>
              <a:pPr/>
              <a:t>7</a:t>
            </a:fld>
            <a:endParaRPr lang="en-US" altLang="en-US" sz="1200" baseline="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45144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57F11EB-45F9-4198-A14D-28B928CE9BE1}" type="slidenum">
              <a:rPr lang="en-US" altLang="en-US" sz="1200" baseline="0"/>
              <a:pPr/>
              <a:t>61</a:t>
            </a:fld>
            <a:endParaRPr lang="en-US" altLang="en-US" sz="1200" baseline="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27767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91D84C2-3FA5-42EF-9FFE-3A8D151B1F25}" type="slidenum">
              <a:rPr lang="en-US" altLang="en-US" sz="1200" baseline="0"/>
              <a:pPr/>
              <a:t>62</a:t>
            </a:fld>
            <a:endParaRPr lang="en-US" altLang="en-US" sz="1200" baseline="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65444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CBE634F7-0965-4A37-AFD6-0F8969BE0F3F}" type="slidenum">
              <a:rPr lang="en-US" altLang="en-US" sz="1200" baseline="0"/>
              <a:pPr/>
              <a:t>63</a:t>
            </a:fld>
            <a:endParaRPr lang="en-US" altLang="en-US" sz="1200" baseline="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15776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558DD688-F992-492D-90A1-436756AD77AA}" type="slidenum">
              <a:rPr lang="en-US" altLang="en-US" sz="1200" baseline="0"/>
              <a:pPr/>
              <a:t>64</a:t>
            </a:fld>
            <a:endParaRPr lang="en-US" altLang="en-US" sz="1200" baseline="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5969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D926B064-AA44-4267-86CB-E2B1CEECA052}" type="slidenum">
              <a:rPr lang="en-US" altLang="en-US" sz="1200" baseline="0"/>
              <a:pPr/>
              <a:t>8</a:t>
            </a:fld>
            <a:endParaRPr lang="en-US" altLang="en-US" sz="1200" baseline="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3278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D4C6ECC-2701-42F9-B668-2E3736D281F0}" type="slidenum">
              <a:rPr lang="en-US" altLang="en-US" sz="1200" baseline="0"/>
              <a:pPr/>
              <a:t>9</a:t>
            </a:fld>
            <a:endParaRPr lang="en-US" altLang="en-US" sz="1200" baseline="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1632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2A134687-52E2-4EA7-B698-A19D01DDC114}" type="slidenum">
              <a:rPr lang="en-US" altLang="en-US" sz="1200" baseline="0"/>
              <a:pPr/>
              <a:t>10</a:t>
            </a:fld>
            <a:endParaRPr lang="en-US" altLang="en-US" sz="1200" baseline="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a), b), and d) all form precipitates with </a:t>
            </a:r>
            <a:r>
              <a:rPr lang="en-US" altLang="en-US" sz="1400" smtClean="0"/>
              <a:t>Pb</a:t>
            </a:r>
            <a:r>
              <a:rPr lang="en-US" altLang="en-US" sz="1400" baseline="30000" smtClean="0"/>
              <a:t>2+</a:t>
            </a:r>
            <a:r>
              <a:rPr lang="en-US" altLang="en-US" smtClean="0">
                <a:cs typeface="Arial" panose="020B0604020202020204" pitchFamily="34" charset="0"/>
              </a:rPr>
              <a:t>.  A compound cannot form between </a:t>
            </a:r>
            <a:r>
              <a:rPr lang="en-US" altLang="en-US" sz="1400" smtClean="0"/>
              <a:t>Pb</a:t>
            </a:r>
            <a:r>
              <a:rPr lang="en-US" altLang="en-US" sz="1400" baseline="30000" smtClean="0"/>
              <a:t>2+</a:t>
            </a:r>
            <a:r>
              <a:rPr lang="en-US" altLang="en-US" smtClean="0">
                <a:cs typeface="Arial" panose="020B0604020202020204" pitchFamily="34" charset="0"/>
              </a:rPr>
              <a:t> and </a:t>
            </a:r>
            <a:r>
              <a:rPr lang="en-US" altLang="en-US" sz="1400" smtClean="0"/>
              <a:t>Na</a:t>
            </a:r>
            <a:r>
              <a:rPr lang="en-US" altLang="en-US" sz="1400" baseline="30000" smtClean="0"/>
              <a:t>+</a:t>
            </a:r>
            <a:r>
              <a:rPr lang="en-US" altLang="en-US" smtClean="0">
                <a:cs typeface="Arial" panose="020B0604020202020204" pitchFamily="34" charset="0"/>
              </a:rPr>
              <a:t>.</a:t>
            </a:r>
          </a:p>
        </p:txBody>
      </p:sp>
    </p:spTree>
    <p:extLst>
      <p:ext uri="{BB962C8B-B14F-4D97-AF65-F5344CB8AC3E}">
        <p14:creationId xmlns:p14="http://schemas.microsoft.com/office/powerpoint/2010/main" val="180102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D2100-1525-4EC6-B169-8D92D593A9B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144866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D2100-1525-4EC6-B169-8D92D593A9B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3712307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D5A8EE04-CFFE-4A3D-A156-457175AE95FC}" type="slidenum">
              <a:rPr lang="en-US" altLang="en-US"/>
              <a:pPr/>
              <a:t>‹#›</a:t>
            </a:fld>
            <a:endParaRPr lang="en-US" altLang="en-US"/>
          </a:p>
        </p:txBody>
      </p:sp>
    </p:spTree>
    <p:extLst>
      <p:ext uri="{BB962C8B-B14F-4D97-AF65-F5344CB8AC3E}">
        <p14:creationId xmlns:p14="http://schemas.microsoft.com/office/powerpoint/2010/main" val="304241063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786D0BC-84CD-4E4D-B613-AEB7EB7EC453}" type="slidenum">
              <a:rPr lang="en-US" altLang="en-US"/>
              <a:pPr/>
              <a:t>‹#›</a:t>
            </a:fld>
            <a:endParaRPr lang="en-US" altLang="en-US"/>
          </a:p>
        </p:txBody>
      </p:sp>
    </p:spTree>
    <p:extLst>
      <p:ext uri="{BB962C8B-B14F-4D97-AF65-F5344CB8AC3E}">
        <p14:creationId xmlns:p14="http://schemas.microsoft.com/office/powerpoint/2010/main" val="2161138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73FEBD1-CCE1-4FFA-81A1-FE2FE16C294C}" type="slidenum">
              <a:rPr lang="en-US" altLang="en-US"/>
              <a:pPr/>
              <a:t>‹#›</a:t>
            </a:fld>
            <a:endParaRPr lang="en-US" altLang="en-US"/>
          </a:p>
        </p:txBody>
      </p:sp>
    </p:spTree>
    <p:extLst>
      <p:ext uri="{BB962C8B-B14F-4D97-AF65-F5344CB8AC3E}">
        <p14:creationId xmlns:p14="http://schemas.microsoft.com/office/powerpoint/2010/main" val="2442835477"/>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D9E549F4-44CC-4CF7-980E-43C45CF5DA17}" type="slidenum">
              <a:rPr lang="en-US" altLang="en-US"/>
              <a:pPr/>
              <a:t>‹#›</a:t>
            </a:fld>
            <a:endParaRPr lang="en-US" altLang="en-US"/>
          </a:p>
        </p:txBody>
      </p:sp>
    </p:spTree>
    <p:extLst>
      <p:ext uri="{BB962C8B-B14F-4D97-AF65-F5344CB8AC3E}">
        <p14:creationId xmlns:p14="http://schemas.microsoft.com/office/powerpoint/2010/main" val="1661778013"/>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983C38B5-E74A-458F-8E73-0572B5DD4C92}" type="slidenum">
              <a:rPr lang="en-US" altLang="en-US"/>
              <a:pPr/>
              <a:t>‹#›</a:t>
            </a:fld>
            <a:endParaRPr lang="en-US" altLang="en-US"/>
          </a:p>
        </p:txBody>
      </p:sp>
    </p:spTree>
    <p:extLst>
      <p:ext uri="{BB962C8B-B14F-4D97-AF65-F5344CB8AC3E}">
        <p14:creationId xmlns:p14="http://schemas.microsoft.com/office/powerpoint/2010/main" val="1256563582"/>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D4B3C944-909F-4BAA-847A-D010C168A977}" type="slidenum">
              <a:rPr lang="en-US" altLang="en-US"/>
              <a:pPr/>
              <a:t>‹#›</a:t>
            </a:fld>
            <a:endParaRPr lang="en-US" altLang="en-US"/>
          </a:p>
        </p:txBody>
      </p:sp>
    </p:spTree>
    <p:extLst>
      <p:ext uri="{BB962C8B-B14F-4D97-AF65-F5344CB8AC3E}">
        <p14:creationId xmlns:p14="http://schemas.microsoft.com/office/powerpoint/2010/main" val="335326214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C0DE8BD8-76A8-4B00-9FB6-F6B9BA2ED758}" type="slidenum">
              <a:rPr lang="en-US" altLang="en-US"/>
              <a:pPr/>
              <a:t>‹#›</a:t>
            </a:fld>
            <a:endParaRPr lang="en-US" altLang="en-US"/>
          </a:p>
        </p:txBody>
      </p:sp>
    </p:spTree>
    <p:extLst>
      <p:ext uri="{BB962C8B-B14F-4D97-AF65-F5344CB8AC3E}">
        <p14:creationId xmlns:p14="http://schemas.microsoft.com/office/powerpoint/2010/main" val="2912714969"/>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7E696437-472B-4DF6-BCB7-2695530E6720}" type="slidenum">
              <a:rPr lang="en-US" altLang="en-US"/>
              <a:pPr/>
              <a:t>‹#›</a:t>
            </a:fld>
            <a:endParaRPr lang="en-US" altLang="en-US"/>
          </a:p>
        </p:txBody>
      </p:sp>
    </p:spTree>
    <p:extLst>
      <p:ext uri="{BB962C8B-B14F-4D97-AF65-F5344CB8AC3E}">
        <p14:creationId xmlns:p14="http://schemas.microsoft.com/office/powerpoint/2010/main" val="3426798588"/>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3D1D6D9C-2F3A-4013-B223-404690C9008E}" type="slidenum">
              <a:rPr lang="en-US" altLang="en-US"/>
              <a:pPr/>
              <a:t>‹#›</a:t>
            </a:fld>
            <a:endParaRPr lang="en-US" altLang="en-US"/>
          </a:p>
        </p:txBody>
      </p:sp>
    </p:spTree>
    <p:extLst>
      <p:ext uri="{BB962C8B-B14F-4D97-AF65-F5344CB8AC3E}">
        <p14:creationId xmlns:p14="http://schemas.microsoft.com/office/powerpoint/2010/main" val="1859937006"/>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2D12B8FC-F081-4ACA-BFA1-B96B2165BA67}" type="slidenum">
              <a:rPr lang="en-US" altLang="en-US"/>
              <a:pPr/>
              <a:t>‹#›</a:t>
            </a:fld>
            <a:endParaRPr lang="en-US" altLang="en-US"/>
          </a:p>
        </p:txBody>
      </p:sp>
    </p:spTree>
    <p:extLst>
      <p:ext uri="{BB962C8B-B14F-4D97-AF65-F5344CB8AC3E}">
        <p14:creationId xmlns:p14="http://schemas.microsoft.com/office/powerpoint/2010/main" val="70802251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D2100-1525-4EC6-B169-8D92D593A9B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39703861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608FE3C-27D4-43CD-A6E7-4390D18EF1D4}" type="slidenum">
              <a:rPr lang="en-US" altLang="en-US"/>
              <a:pPr/>
              <a:t>‹#›</a:t>
            </a:fld>
            <a:endParaRPr lang="en-US" altLang="en-US"/>
          </a:p>
        </p:txBody>
      </p:sp>
    </p:spTree>
    <p:extLst>
      <p:ext uri="{BB962C8B-B14F-4D97-AF65-F5344CB8AC3E}">
        <p14:creationId xmlns:p14="http://schemas.microsoft.com/office/powerpoint/2010/main" val="2926541988"/>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EBF40836-A072-446D-87E7-277C9D7DC9D9}" type="slidenum">
              <a:rPr lang="en-US" altLang="en-US"/>
              <a:pPr/>
              <a:t>‹#›</a:t>
            </a:fld>
            <a:endParaRPr lang="en-US" altLang="en-US"/>
          </a:p>
        </p:txBody>
      </p:sp>
    </p:spTree>
    <p:extLst>
      <p:ext uri="{BB962C8B-B14F-4D97-AF65-F5344CB8AC3E}">
        <p14:creationId xmlns:p14="http://schemas.microsoft.com/office/powerpoint/2010/main" val="2204491682"/>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1027EFDA-0DC5-40D1-AC60-0FED156FF398}" type="slidenum">
              <a:rPr lang="en-US" altLang="en-US"/>
              <a:pPr/>
              <a:t>‹#›</a:t>
            </a:fld>
            <a:endParaRPr lang="en-US" altLang="en-US"/>
          </a:p>
        </p:txBody>
      </p:sp>
    </p:spTree>
    <p:extLst>
      <p:ext uri="{BB962C8B-B14F-4D97-AF65-F5344CB8AC3E}">
        <p14:creationId xmlns:p14="http://schemas.microsoft.com/office/powerpoint/2010/main" val="2380904496"/>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E8D0091C-9985-404F-908D-C3FC67E7A9D5}" type="slidenum">
              <a:rPr lang="en-US" altLang="en-US"/>
              <a:pPr/>
              <a:t>‹#›</a:t>
            </a:fld>
            <a:endParaRPr lang="en-US" altLang="en-US"/>
          </a:p>
        </p:txBody>
      </p:sp>
    </p:spTree>
    <p:extLst>
      <p:ext uri="{BB962C8B-B14F-4D97-AF65-F5344CB8AC3E}">
        <p14:creationId xmlns:p14="http://schemas.microsoft.com/office/powerpoint/2010/main" val="1111395768"/>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49C697A9-0B57-4FBE-AAE9-B817AA168385}" type="slidenum">
              <a:rPr lang="en-US" altLang="en-US"/>
              <a:pPr/>
              <a:t>‹#›</a:t>
            </a:fld>
            <a:endParaRPr lang="en-US" altLang="en-US"/>
          </a:p>
        </p:txBody>
      </p:sp>
    </p:spTree>
    <p:extLst>
      <p:ext uri="{BB962C8B-B14F-4D97-AF65-F5344CB8AC3E}">
        <p14:creationId xmlns:p14="http://schemas.microsoft.com/office/powerpoint/2010/main" val="2839414250"/>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0"/>
          <p:cNvSpPr>
            <a:spLocks noGrp="1" noChangeArrowheads="1"/>
          </p:cNvSpPr>
          <p:nvPr>
            <p:ph type="sldNum" sz="quarter" idx="11"/>
          </p:nvPr>
        </p:nvSpPr>
        <p:spPr>
          <a:ln/>
        </p:spPr>
        <p:txBody>
          <a:bodyPr/>
          <a:lstStyle>
            <a:lvl1pPr>
              <a:defRPr/>
            </a:lvl1pPr>
          </a:lstStyle>
          <a:p>
            <a:fld id="{8CB18CBA-0CAB-4D41-9ACB-9C84CB46E87B}" type="slidenum">
              <a:rPr lang="en-US" altLang="en-US"/>
              <a:pPr/>
              <a:t>‹#›</a:t>
            </a:fld>
            <a:endParaRPr lang="en-US" altLang="en-US"/>
          </a:p>
        </p:txBody>
      </p:sp>
    </p:spTree>
    <p:extLst>
      <p:ext uri="{BB962C8B-B14F-4D97-AF65-F5344CB8AC3E}">
        <p14:creationId xmlns:p14="http://schemas.microsoft.com/office/powerpoint/2010/main" val="2985799891"/>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0"/>
          <p:cNvSpPr>
            <a:spLocks noGrp="1" noChangeArrowheads="1"/>
          </p:cNvSpPr>
          <p:nvPr>
            <p:ph type="sldNum" sz="quarter" idx="11"/>
          </p:nvPr>
        </p:nvSpPr>
        <p:spPr>
          <a:ln/>
        </p:spPr>
        <p:txBody>
          <a:bodyPr/>
          <a:lstStyle>
            <a:lvl1pPr>
              <a:defRPr/>
            </a:lvl1pPr>
          </a:lstStyle>
          <a:p>
            <a:fld id="{50E2D497-E0A3-41ED-866C-3545B4C98E65}" type="slidenum">
              <a:rPr lang="en-US" altLang="en-US"/>
              <a:pPr/>
              <a:t>‹#›</a:t>
            </a:fld>
            <a:endParaRPr lang="en-US" altLang="en-US"/>
          </a:p>
        </p:txBody>
      </p:sp>
    </p:spTree>
    <p:extLst>
      <p:ext uri="{BB962C8B-B14F-4D97-AF65-F5344CB8AC3E}">
        <p14:creationId xmlns:p14="http://schemas.microsoft.com/office/powerpoint/2010/main" val="183367784"/>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0"/>
          <p:cNvSpPr>
            <a:spLocks noGrp="1" noChangeArrowheads="1"/>
          </p:cNvSpPr>
          <p:nvPr>
            <p:ph type="sldNum" sz="quarter" idx="11"/>
          </p:nvPr>
        </p:nvSpPr>
        <p:spPr>
          <a:ln/>
        </p:spPr>
        <p:txBody>
          <a:bodyPr/>
          <a:lstStyle>
            <a:lvl1pPr>
              <a:defRPr/>
            </a:lvl1pPr>
          </a:lstStyle>
          <a:p>
            <a:fld id="{A8163A7A-5A3B-440B-8128-CD896EEB42AA}" type="slidenum">
              <a:rPr lang="en-US" altLang="en-US"/>
              <a:pPr/>
              <a:t>‹#›</a:t>
            </a:fld>
            <a:endParaRPr lang="en-US" altLang="en-US"/>
          </a:p>
        </p:txBody>
      </p:sp>
    </p:spTree>
    <p:extLst>
      <p:ext uri="{BB962C8B-B14F-4D97-AF65-F5344CB8AC3E}">
        <p14:creationId xmlns:p14="http://schemas.microsoft.com/office/powerpoint/2010/main" val="3451029091"/>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42AD5C91-D4D7-4248-885D-DAADFE40AAFD}" type="slidenum">
              <a:rPr lang="en-US" altLang="en-US"/>
              <a:pPr/>
              <a:t>‹#›</a:t>
            </a:fld>
            <a:endParaRPr lang="en-US" altLang="en-US"/>
          </a:p>
        </p:txBody>
      </p:sp>
    </p:spTree>
    <p:extLst>
      <p:ext uri="{BB962C8B-B14F-4D97-AF65-F5344CB8AC3E}">
        <p14:creationId xmlns:p14="http://schemas.microsoft.com/office/powerpoint/2010/main" val="341263117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8E13E607-B2F4-47F4-9BC6-AD89485635EC}" type="slidenum">
              <a:rPr lang="en-US" altLang="en-US"/>
              <a:pPr/>
              <a:t>‹#›</a:t>
            </a:fld>
            <a:endParaRPr lang="en-US" altLang="en-US"/>
          </a:p>
        </p:txBody>
      </p:sp>
    </p:spTree>
    <p:extLst>
      <p:ext uri="{BB962C8B-B14F-4D97-AF65-F5344CB8AC3E}">
        <p14:creationId xmlns:p14="http://schemas.microsoft.com/office/powerpoint/2010/main" val="204317873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Stoker9781133103943-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400" y="1012825"/>
            <a:ext cx="375602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ctrTitle"/>
          </p:nvPr>
        </p:nvSpPr>
        <p:spPr>
          <a:xfrm>
            <a:off x="4953000" y="2057400"/>
            <a:ext cx="3810000" cy="990600"/>
          </a:xfrm>
        </p:spPr>
        <p:txBody>
          <a:bodyPr/>
          <a:lstStyle>
            <a:lvl1pPr algn="ctr">
              <a:defRPr>
                <a:solidFill>
                  <a:schemeClr val="tx1"/>
                </a:solidFill>
              </a:defRPr>
            </a:lvl1pPr>
          </a:lstStyle>
          <a:p>
            <a:r>
              <a:rPr lang="en-US"/>
              <a:t>Click to edit Master title style</a:t>
            </a:r>
          </a:p>
        </p:txBody>
      </p:sp>
      <p:sp>
        <p:nvSpPr>
          <p:cNvPr id="120836" name="Rectangle 4"/>
          <p:cNvSpPr>
            <a:spLocks noGrp="1" noChangeArrowheads="1"/>
          </p:cNvSpPr>
          <p:nvPr>
            <p:ph type="subTitle" idx="1"/>
          </p:nvPr>
        </p:nvSpPr>
        <p:spPr>
          <a:xfrm>
            <a:off x="5334000" y="3352800"/>
            <a:ext cx="3136900" cy="822325"/>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451355012"/>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CF136BFC-1A78-4C71-A125-F330603323EA}" type="slidenum">
              <a:rPr lang="en-US" altLang="en-US"/>
              <a:pPr/>
              <a:t>‹#›</a:t>
            </a:fld>
            <a:endParaRPr lang="en-US" altLang="en-US"/>
          </a:p>
        </p:txBody>
      </p:sp>
    </p:spTree>
    <p:extLst>
      <p:ext uri="{BB962C8B-B14F-4D97-AF65-F5344CB8AC3E}">
        <p14:creationId xmlns:p14="http://schemas.microsoft.com/office/powerpoint/2010/main" val="2307999366"/>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895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89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250A9C78-2FA4-466D-AFA5-8DBCBD0A1ACB}" type="slidenum">
              <a:rPr lang="en-US" altLang="en-US"/>
              <a:pPr/>
              <a:t>‹#›</a:t>
            </a:fld>
            <a:endParaRPr lang="en-US" altLang="en-US"/>
          </a:p>
        </p:txBody>
      </p:sp>
    </p:spTree>
    <p:extLst>
      <p:ext uri="{BB962C8B-B14F-4D97-AF65-F5344CB8AC3E}">
        <p14:creationId xmlns:p14="http://schemas.microsoft.com/office/powerpoint/2010/main" val="181344540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FEE39BE2-B010-4A62-AF1E-66E3C66BDE17}" type="slidenum">
              <a:rPr lang="en-US" altLang="en-US"/>
              <a:pPr/>
              <a:t>‹#›</a:t>
            </a:fld>
            <a:endParaRPr lang="en-US" altLang="en-US"/>
          </a:p>
        </p:txBody>
      </p:sp>
    </p:spTree>
    <p:extLst>
      <p:ext uri="{BB962C8B-B14F-4D97-AF65-F5344CB8AC3E}">
        <p14:creationId xmlns:p14="http://schemas.microsoft.com/office/powerpoint/2010/main" val="391933015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4376EB94-8442-48A8-A352-CD3BAAC8C21A}" type="slidenum">
              <a:rPr lang="en-US" altLang="en-US"/>
              <a:pPr/>
              <a:t>‹#›</a:t>
            </a:fld>
            <a:endParaRPr lang="en-US" altLang="en-US"/>
          </a:p>
        </p:txBody>
      </p:sp>
    </p:spTree>
    <p:extLst>
      <p:ext uri="{BB962C8B-B14F-4D97-AF65-F5344CB8AC3E}">
        <p14:creationId xmlns:p14="http://schemas.microsoft.com/office/powerpoint/2010/main" val="333507971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0BA3C0CC-6D29-4666-AD30-14AE70F6B2D1}" type="slidenum">
              <a:rPr lang="en-US" altLang="en-US"/>
              <a:pPr/>
              <a:t>‹#›</a:t>
            </a:fld>
            <a:endParaRPr lang="en-US" altLang="en-US"/>
          </a:p>
        </p:txBody>
      </p:sp>
    </p:spTree>
    <p:extLst>
      <p:ext uri="{BB962C8B-B14F-4D97-AF65-F5344CB8AC3E}">
        <p14:creationId xmlns:p14="http://schemas.microsoft.com/office/powerpoint/2010/main" val="302673220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8"/>
          <p:cNvSpPr>
            <a:spLocks noGrp="1" noChangeArrowheads="1"/>
          </p:cNvSpPr>
          <p:nvPr>
            <p:ph type="sldNum" sz="quarter" idx="11"/>
          </p:nvPr>
        </p:nvSpPr>
        <p:spPr>
          <a:ln/>
        </p:spPr>
        <p:txBody>
          <a:bodyPr/>
          <a:lstStyle>
            <a:lvl1pPr>
              <a:defRPr/>
            </a:lvl1pPr>
          </a:lstStyle>
          <a:p>
            <a:fld id="{F4B22878-0D0F-4C24-92D0-037E71E97EB8}" type="slidenum">
              <a:rPr lang="en-US" altLang="en-US"/>
              <a:pPr/>
              <a:t>‹#›</a:t>
            </a:fld>
            <a:endParaRPr lang="en-US" altLang="en-US"/>
          </a:p>
        </p:txBody>
      </p:sp>
    </p:spTree>
    <p:extLst>
      <p:ext uri="{BB962C8B-B14F-4D97-AF65-F5344CB8AC3E}">
        <p14:creationId xmlns:p14="http://schemas.microsoft.com/office/powerpoint/2010/main" val="402391889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8"/>
          <p:cNvSpPr>
            <a:spLocks noGrp="1" noChangeArrowheads="1"/>
          </p:cNvSpPr>
          <p:nvPr>
            <p:ph type="sldNum" sz="quarter" idx="11"/>
          </p:nvPr>
        </p:nvSpPr>
        <p:spPr>
          <a:ln/>
        </p:spPr>
        <p:txBody>
          <a:bodyPr/>
          <a:lstStyle>
            <a:lvl1pPr>
              <a:defRPr/>
            </a:lvl1pPr>
          </a:lstStyle>
          <a:p>
            <a:fld id="{17C9DDC5-672F-418A-A092-C8F1A7E89DF4}" type="slidenum">
              <a:rPr lang="en-US" altLang="en-US"/>
              <a:pPr/>
              <a:t>‹#›</a:t>
            </a:fld>
            <a:endParaRPr lang="en-US" altLang="en-US"/>
          </a:p>
        </p:txBody>
      </p:sp>
    </p:spTree>
    <p:extLst>
      <p:ext uri="{BB962C8B-B14F-4D97-AF65-F5344CB8AC3E}">
        <p14:creationId xmlns:p14="http://schemas.microsoft.com/office/powerpoint/2010/main" val="324386131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8"/>
          <p:cNvSpPr>
            <a:spLocks noGrp="1" noChangeArrowheads="1"/>
          </p:cNvSpPr>
          <p:nvPr>
            <p:ph type="sldNum" sz="quarter" idx="11"/>
          </p:nvPr>
        </p:nvSpPr>
        <p:spPr>
          <a:ln/>
        </p:spPr>
        <p:txBody>
          <a:bodyPr/>
          <a:lstStyle>
            <a:lvl1pPr>
              <a:defRPr/>
            </a:lvl1pPr>
          </a:lstStyle>
          <a:p>
            <a:fld id="{D1FCE910-30BA-46C8-8FBA-BA880D4144C7}" type="slidenum">
              <a:rPr lang="en-US" altLang="en-US"/>
              <a:pPr/>
              <a:t>‹#›</a:t>
            </a:fld>
            <a:endParaRPr lang="en-US" altLang="en-US"/>
          </a:p>
        </p:txBody>
      </p:sp>
    </p:spTree>
    <p:extLst>
      <p:ext uri="{BB962C8B-B14F-4D97-AF65-F5344CB8AC3E}">
        <p14:creationId xmlns:p14="http://schemas.microsoft.com/office/powerpoint/2010/main" val="134331538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7D112D98-01F6-40E4-9B76-541022F942A0}" type="slidenum">
              <a:rPr lang="en-US" altLang="en-US"/>
              <a:pPr/>
              <a:t>‹#›</a:t>
            </a:fld>
            <a:endParaRPr lang="en-US" altLang="en-US"/>
          </a:p>
        </p:txBody>
      </p:sp>
    </p:spTree>
    <p:extLst>
      <p:ext uri="{BB962C8B-B14F-4D97-AF65-F5344CB8AC3E}">
        <p14:creationId xmlns:p14="http://schemas.microsoft.com/office/powerpoint/2010/main" val="16303034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D2100-1525-4EC6-B169-8D92D593A9B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1712209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C081F789-202C-4047-9B2D-DF8B93ABA183}" type="slidenum">
              <a:rPr lang="en-US" altLang="en-US"/>
              <a:pPr/>
              <a:t>‹#›</a:t>
            </a:fld>
            <a:endParaRPr lang="en-US" altLang="en-US"/>
          </a:p>
        </p:txBody>
      </p:sp>
    </p:spTree>
    <p:extLst>
      <p:ext uri="{BB962C8B-B14F-4D97-AF65-F5344CB8AC3E}">
        <p14:creationId xmlns:p14="http://schemas.microsoft.com/office/powerpoint/2010/main" val="51674875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82E0E621-3D53-4AD9-8928-98126BF7ABF0}" type="slidenum">
              <a:rPr lang="en-US" altLang="en-US"/>
              <a:pPr/>
              <a:t>‹#›</a:t>
            </a:fld>
            <a:endParaRPr lang="en-US" altLang="en-US"/>
          </a:p>
        </p:txBody>
      </p:sp>
    </p:spTree>
    <p:extLst>
      <p:ext uri="{BB962C8B-B14F-4D97-AF65-F5344CB8AC3E}">
        <p14:creationId xmlns:p14="http://schemas.microsoft.com/office/powerpoint/2010/main" val="132165569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59ABAD85-BEE9-43F1-9A0C-41A5A00FA79C}" type="slidenum">
              <a:rPr lang="en-US" altLang="en-US"/>
              <a:pPr/>
              <a:t>‹#›</a:t>
            </a:fld>
            <a:endParaRPr lang="en-US" altLang="en-US"/>
          </a:p>
        </p:txBody>
      </p:sp>
    </p:spTree>
    <p:extLst>
      <p:ext uri="{BB962C8B-B14F-4D97-AF65-F5344CB8AC3E}">
        <p14:creationId xmlns:p14="http://schemas.microsoft.com/office/powerpoint/2010/main" val="136118668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F703B236-7493-43A0-99CF-3D6A2A2E6F5B}" type="slidenum">
              <a:rPr lang="en-US" altLang="en-US"/>
              <a:pPr/>
              <a:t>‹#›</a:t>
            </a:fld>
            <a:endParaRPr lang="en-US" altLang="en-US"/>
          </a:p>
        </p:txBody>
      </p:sp>
    </p:spTree>
    <p:extLst>
      <p:ext uri="{BB962C8B-B14F-4D97-AF65-F5344CB8AC3E}">
        <p14:creationId xmlns:p14="http://schemas.microsoft.com/office/powerpoint/2010/main" val="113536810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665FF7C6-7863-4516-A2A8-EA8967D9911C}" type="slidenum">
              <a:rPr lang="en-US" altLang="en-US"/>
              <a:pPr/>
              <a:t>‹#›</a:t>
            </a:fld>
            <a:endParaRPr lang="en-US" altLang="en-US"/>
          </a:p>
        </p:txBody>
      </p:sp>
    </p:spTree>
    <p:extLst>
      <p:ext uri="{BB962C8B-B14F-4D97-AF65-F5344CB8AC3E}">
        <p14:creationId xmlns:p14="http://schemas.microsoft.com/office/powerpoint/2010/main" val="268806779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07521956-B244-4570-87EA-9AC16F16E058}" type="slidenum">
              <a:rPr lang="en-US" altLang="en-US"/>
              <a:pPr/>
              <a:t>‹#›</a:t>
            </a:fld>
            <a:endParaRPr lang="en-US" altLang="en-US"/>
          </a:p>
        </p:txBody>
      </p:sp>
    </p:spTree>
    <p:extLst>
      <p:ext uri="{BB962C8B-B14F-4D97-AF65-F5344CB8AC3E}">
        <p14:creationId xmlns:p14="http://schemas.microsoft.com/office/powerpoint/2010/main" val="373582540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983B4349-70B2-41FA-A9F0-D8CF055AA1CD}" type="slidenum">
              <a:rPr lang="en-US" altLang="en-US"/>
              <a:pPr/>
              <a:t>‹#›</a:t>
            </a:fld>
            <a:endParaRPr lang="en-US" altLang="en-US"/>
          </a:p>
        </p:txBody>
      </p:sp>
    </p:spTree>
    <p:extLst>
      <p:ext uri="{BB962C8B-B14F-4D97-AF65-F5344CB8AC3E}">
        <p14:creationId xmlns:p14="http://schemas.microsoft.com/office/powerpoint/2010/main" val="314993770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1"/>
          <p:cNvSpPr>
            <a:spLocks noGrp="1" noChangeArrowheads="1"/>
          </p:cNvSpPr>
          <p:nvPr>
            <p:ph type="sldNum" sz="quarter" idx="11"/>
          </p:nvPr>
        </p:nvSpPr>
        <p:spPr>
          <a:ln/>
        </p:spPr>
        <p:txBody>
          <a:bodyPr/>
          <a:lstStyle>
            <a:lvl1pPr>
              <a:defRPr/>
            </a:lvl1pPr>
          </a:lstStyle>
          <a:p>
            <a:fld id="{8BC097BE-0AD3-4B45-A878-0B6FC5FDA615}" type="slidenum">
              <a:rPr lang="en-US" altLang="en-US"/>
              <a:pPr/>
              <a:t>‹#›</a:t>
            </a:fld>
            <a:endParaRPr lang="en-US" altLang="en-US"/>
          </a:p>
        </p:txBody>
      </p:sp>
    </p:spTree>
    <p:extLst>
      <p:ext uri="{BB962C8B-B14F-4D97-AF65-F5344CB8AC3E}">
        <p14:creationId xmlns:p14="http://schemas.microsoft.com/office/powerpoint/2010/main" val="107976831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1"/>
          <p:cNvSpPr>
            <a:spLocks noGrp="1" noChangeArrowheads="1"/>
          </p:cNvSpPr>
          <p:nvPr>
            <p:ph type="sldNum" sz="quarter" idx="11"/>
          </p:nvPr>
        </p:nvSpPr>
        <p:spPr>
          <a:ln/>
        </p:spPr>
        <p:txBody>
          <a:bodyPr/>
          <a:lstStyle>
            <a:lvl1pPr>
              <a:defRPr/>
            </a:lvl1pPr>
          </a:lstStyle>
          <a:p>
            <a:fld id="{A3C7AD19-1F9C-48DF-AF3B-F584ED985F70}" type="slidenum">
              <a:rPr lang="en-US" altLang="en-US"/>
              <a:pPr/>
              <a:t>‹#›</a:t>
            </a:fld>
            <a:endParaRPr lang="en-US" altLang="en-US"/>
          </a:p>
        </p:txBody>
      </p:sp>
    </p:spTree>
    <p:extLst>
      <p:ext uri="{BB962C8B-B14F-4D97-AF65-F5344CB8AC3E}">
        <p14:creationId xmlns:p14="http://schemas.microsoft.com/office/powerpoint/2010/main" val="222793509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1"/>
          <p:cNvSpPr>
            <a:spLocks noGrp="1" noChangeArrowheads="1"/>
          </p:cNvSpPr>
          <p:nvPr>
            <p:ph type="sldNum" sz="quarter" idx="11"/>
          </p:nvPr>
        </p:nvSpPr>
        <p:spPr>
          <a:ln/>
        </p:spPr>
        <p:txBody>
          <a:bodyPr/>
          <a:lstStyle>
            <a:lvl1pPr>
              <a:defRPr/>
            </a:lvl1pPr>
          </a:lstStyle>
          <a:p>
            <a:fld id="{313566D6-E73F-41C2-8DB5-38694AE225B4}" type="slidenum">
              <a:rPr lang="en-US" altLang="en-US"/>
              <a:pPr/>
              <a:t>‹#›</a:t>
            </a:fld>
            <a:endParaRPr lang="en-US" altLang="en-US"/>
          </a:p>
        </p:txBody>
      </p:sp>
    </p:spTree>
    <p:extLst>
      <p:ext uri="{BB962C8B-B14F-4D97-AF65-F5344CB8AC3E}">
        <p14:creationId xmlns:p14="http://schemas.microsoft.com/office/powerpoint/2010/main" val="18694784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D2100-1525-4EC6-B169-8D92D593A9B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70643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6EC34432-B2E9-4CD0-BC65-A5DBE341E8CE}" type="slidenum">
              <a:rPr lang="en-US" altLang="en-US"/>
              <a:pPr/>
              <a:t>‹#›</a:t>
            </a:fld>
            <a:endParaRPr lang="en-US" altLang="en-US"/>
          </a:p>
        </p:txBody>
      </p:sp>
    </p:spTree>
    <p:extLst>
      <p:ext uri="{BB962C8B-B14F-4D97-AF65-F5344CB8AC3E}">
        <p14:creationId xmlns:p14="http://schemas.microsoft.com/office/powerpoint/2010/main" val="407648829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0638B313-BF8C-4E99-A180-47CD2637D417}" type="slidenum">
              <a:rPr lang="en-US" altLang="en-US"/>
              <a:pPr/>
              <a:t>‹#›</a:t>
            </a:fld>
            <a:endParaRPr lang="en-US" altLang="en-US"/>
          </a:p>
        </p:txBody>
      </p:sp>
    </p:spTree>
    <p:extLst>
      <p:ext uri="{BB962C8B-B14F-4D97-AF65-F5344CB8AC3E}">
        <p14:creationId xmlns:p14="http://schemas.microsoft.com/office/powerpoint/2010/main" val="9475265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6484C7F6-238F-4BB0-99BA-294E0EA50163}" type="slidenum">
              <a:rPr lang="en-US" altLang="en-US"/>
              <a:pPr/>
              <a:t>‹#›</a:t>
            </a:fld>
            <a:endParaRPr lang="en-US" altLang="en-US"/>
          </a:p>
        </p:txBody>
      </p:sp>
    </p:spTree>
    <p:extLst>
      <p:ext uri="{BB962C8B-B14F-4D97-AF65-F5344CB8AC3E}">
        <p14:creationId xmlns:p14="http://schemas.microsoft.com/office/powerpoint/2010/main" val="176981452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2EFF9D1F-AFEA-404F-A4C2-F793C999C765}" type="slidenum">
              <a:rPr lang="en-US" altLang="en-US"/>
              <a:pPr/>
              <a:t>‹#›</a:t>
            </a:fld>
            <a:endParaRPr lang="en-US" altLang="en-US"/>
          </a:p>
        </p:txBody>
      </p:sp>
    </p:spTree>
    <p:extLst>
      <p:ext uri="{BB962C8B-B14F-4D97-AF65-F5344CB8AC3E}">
        <p14:creationId xmlns:p14="http://schemas.microsoft.com/office/powerpoint/2010/main" val="176078760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56FCCF28-2658-47E6-BEE0-23869D5195F8}" type="slidenum">
              <a:rPr lang="en-US" altLang="en-US"/>
              <a:pPr/>
              <a:t>‹#›</a:t>
            </a:fld>
            <a:endParaRPr lang="en-US" altLang="en-US"/>
          </a:p>
        </p:txBody>
      </p:sp>
    </p:spTree>
    <p:extLst>
      <p:ext uri="{BB962C8B-B14F-4D97-AF65-F5344CB8AC3E}">
        <p14:creationId xmlns:p14="http://schemas.microsoft.com/office/powerpoint/2010/main" val="351783779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EC06960D-6BAA-467C-BE03-E9692C342B93}" type="slidenum">
              <a:rPr lang="en-US" altLang="en-US"/>
              <a:pPr/>
              <a:t>‹#›</a:t>
            </a:fld>
            <a:endParaRPr lang="en-US" altLang="en-US"/>
          </a:p>
        </p:txBody>
      </p:sp>
    </p:spTree>
    <p:extLst>
      <p:ext uri="{BB962C8B-B14F-4D97-AF65-F5344CB8AC3E}">
        <p14:creationId xmlns:p14="http://schemas.microsoft.com/office/powerpoint/2010/main" val="302994635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6538F328-8C68-4CB8-ACCA-9AD3B46BA690}" type="slidenum">
              <a:rPr lang="en-US" altLang="en-US"/>
              <a:pPr/>
              <a:t>‹#›</a:t>
            </a:fld>
            <a:endParaRPr lang="en-US" altLang="en-US"/>
          </a:p>
        </p:txBody>
      </p:sp>
    </p:spTree>
    <p:extLst>
      <p:ext uri="{BB962C8B-B14F-4D97-AF65-F5344CB8AC3E}">
        <p14:creationId xmlns:p14="http://schemas.microsoft.com/office/powerpoint/2010/main" val="26822491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B8236F0F-8B81-4DFF-ABA1-2B82A2D51CA5}" type="slidenum">
              <a:rPr lang="en-US" altLang="en-US"/>
              <a:pPr/>
              <a:t>‹#›</a:t>
            </a:fld>
            <a:endParaRPr lang="en-US" altLang="en-US"/>
          </a:p>
        </p:txBody>
      </p:sp>
    </p:spTree>
    <p:extLst>
      <p:ext uri="{BB962C8B-B14F-4D97-AF65-F5344CB8AC3E}">
        <p14:creationId xmlns:p14="http://schemas.microsoft.com/office/powerpoint/2010/main" val="263073858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7"/>
          <p:cNvSpPr>
            <a:spLocks noGrp="1" noChangeArrowheads="1"/>
          </p:cNvSpPr>
          <p:nvPr>
            <p:ph type="sldNum" sz="quarter" idx="11"/>
          </p:nvPr>
        </p:nvSpPr>
        <p:spPr>
          <a:ln/>
        </p:spPr>
        <p:txBody>
          <a:bodyPr/>
          <a:lstStyle>
            <a:lvl1pPr>
              <a:defRPr/>
            </a:lvl1pPr>
          </a:lstStyle>
          <a:p>
            <a:fld id="{125982C4-29D4-41DC-AE89-D110632A7700}" type="slidenum">
              <a:rPr lang="en-US" altLang="en-US"/>
              <a:pPr/>
              <a:t>‹#›</a:t>
            </a:fld>
            <a:endParaRPr lang="en-US" altLang="en-US"/>
          </a:p>
        </p:txBody>
      </p:sp>
    </p:spTree>
    <p:extLst>
      <p:ext uri="{BB962C8B-B14F-4D97-AF65-F5344CB8AC3E}">
        <p14:creationId xmlns:p14="http://schemas.microsoft.com/office/powerpoint/2010/main" val="258854895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7"/>
          <p:cNvSpPr>
            <a:spLocks noGrp="1" noChangeArrowheads="1"/>
          </p:cNvSpPr>
          <p:nvPr>
            <p:ph type="sldNum" sz="quarter" idx="11"/>
          </p:nvPr>
        </p:nvSpPr>
        <p:spPr>
          <a:ln/>
        </p:spPr>
        <p:txBody>
          <a:bodyPr/>
          <a:lstStyle>
            <a:lvl1pPr>
              <a:defRPr/>
            </a:lvl1pPr>
          </a:lstStyle>
          <a:p>
            <a:fld id="{011DFE46-5CE0-4E96-89FE-BE7524C4E3B0}" type="slidenum">
              <a:rPr lang="en-US" altLang="en-US"/>
              <a:pPr/>
              <a:t>‹#›</a:t>
            </a:fld>
            <a:endParaRPr lang="en-US" altLang="en-US"/>
          </a:p>
        </p:txBody>
      </p:sp>
    </p:spTree>
    <p:extLst>
      <p:ext uri="{BB962C8B-B14F-4D97-AF65-F5344CB8AC3E}">
        <p14:creationId xmlns:p14="http://schemas.microsoft.com/office/powerpoint/2010/main" val="12472902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D2100-1525-4EC6-B169-8D92D593A9B4}"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968137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7"/>
          <p:cNvSpPr>
            <a:spLocks noGrp="1" noChangeArrowheads="1"/>
          </p:cNvSpPr>
          <p:nvPr>
            <p:ph type="sldNum" sz="quarter" idx="11"/>
          </p:nvPr>
        </p:nvSpPr>
        <p:spPr>
          <a:ln/>
        </p:spPr>
        <p:txBody>
          <a:bodyPr/>
          <a:lstStyle>
            <a:lvl1pPr>
              <a:defRPr/>
            </a:lvl1pPr>
          </a:lstStyle>
          <a:p>
            <a:fld id="{E6BAC36A-1360-4F5E-9DBC-30C9B20CFF59}" type="slidenum">
              <a:rPr lang="en-US" altLang="en-US"/>
              <a:pPr/>
              <a:t>‹#›</a:t>
            </a:fld>
            <a:endParaRPr lang="en-US" altLang="en-US"/>
          </a:p>
        </p:txBody>
      </p:sp>
    </p:spTree>
    <p:extLst>
      <p:ext uri="{BB962C8B-B14F-4D97-AF65-F5344CB8AC3E}">
        <p14:creationId xmlns:p14="http://schemas.microsoft.com/office/powerpoint/2010/main" val="401712117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691CB732-8F7F-4E64-8888-8BD494CDEAB0}" type="slidenum">
              <a:rPr lang="en-US" altLang="en-US"/>
              <a:pPr/>
              <a:t>‹#›</a:t>
            </a:fld>
            <a:endParaRPr lang="en-US" altLang="en-US"/>
          </a:p>
        </p:txBody>
      </p:sp>
    </p:spTree>
    <p:extLst>
      <p:ext uri="{BB962C8B-B14F-4D97-AF65-F5344CB8AC3E}">
        <p14:creationId xmlns:p14="http://schemas.microsoft.com/office/powerpoint/2010/main" val="247928344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BEDC4713-B283-4D7B-93C2-75203F05F41A}" type="slidenum">
              <a:rPr lang="en-US" altLang="en-US"/>
              <a:pPr/>
              <a:t>‹#›</a:t>
            </a:fld>
            <a:endParaRPr lang="en-US" altLang="en-US"/>
          </a:p>
        </p:txBody>
      </p:sp>
    </p:spTree>
    <p:extLst>
      <p:ext uri="{BB962C8B-B14F-4D97-AF65-F5344CB8AC3E}">
        <p14:creationId xmlns:p14="http://schemas.microsoft.com/office/powerpoint/2010/main" val="353110244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AC5F1AF3-BB94-474C-A0CB-0DE88C779FFE}" type="slidenum">
              <a:rPr lang="en-US" altLang="en-US"/>
              <a:pPr/>
              <a:t>‹#›</a:t>
            </a:fld>
            <a:endParaRPr lang="en-US" altLang="en-US"/>
          </a:p>
        </p:txBody>
      </p:sp>
    </p:spTree>
    <p:extLst>
      <p:ext uri="{BB962C8B-B14F-4D97-AF65-F5344CB8AC3E}">
        <p14:creationId xmlns:p14="http://schemas.microsoft.com/office/powerpoint/2010/main" val="382971713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ED4E87ED-67EA-4436-BCC0-E21D81F38C95}" type="slidenum">
              <a:rPr lang="en-US" altLang="en-US"/>
              <a:pPr/>
              <a:t>‹#›</a:t>
            </a:fld>
            <a:endParaRPr lang="en-US" altLang="en-US"/>
          </a:p>
        </p:txBody>
      </p:sp>
    </p:spTree>
    <p:extLst>
      <p:ext uri="{BB962C8B-B14F-4D97-AF65-F5344CB8AC3E}">
        <p14:creationId xmlns:p14="http://schemas.microsoft.com/office/powerpoint/2010/main" val="242228898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399AF76B-9699-4DB2-8ED8-A1721A4F2C81}" type="slidenum">
              <a:rPr lang="en-US" altLang="en-US"/>
              <a:pPr/>
              <a:t>‹#›</a:t>
            </a:fld>
            <a:endParaRPr lang="en-US" altLang="en-US"/>
          </a:p>
        </p:txBody>
      </p:sp>
    </p:spTree>
    <p:extLst>
      <p:ext uri="{BB962C8B-B14F-4D97-AF65-F5344CB8AC3E}">
        <p14:creationId xmlns:p14="http://schemas.microsoft.com/office/powerpoint/2010/main" val="362718886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71CC6FA7-3C65-41F3-9154-9F17463A5374}" type="slidenum">
              <a:rPr lang="en-US" altLang="en-US"/>
              <a:pPr/>
              <a:t>‹#›</a:t>
            </a:fld>
            <a:endParaRPr lang="en-US" altLang="en-US"/>
          </a:p>
        </p:txBody>
      </p:sp>
    </p:spTree>
    <p:extLst>
      <p:ext uri="{BB962C8B-B14F-4D97-AF65-F5344CB8AC3E}">
        <p14:creationId xmlns:p14="http://schemas.microsoft.com/office/powerpoint/2010/main" val="380324752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9259DDE6-A566-4433-8BC7-AD31649E486A}" type="slidenum">
              <a:rPr lang="en-US" altLang="en-US"/>
              <a:pPr/>
              <a:t>‹#›</a:t>
            </a:fld>
            <a:endParaRPr lang="en-US" altLang="en-US"/>
          </a:p>
        </p:txBody>
      </p:sp>
    </p:spTree>
    <p:extLst>
      <p:ext uri="{BB962C8B-B14F-4D97-AF65-F5344CB8AC3E}">
        <p14:creationId xmlns:p14="http://schemas.microsoft.com/office/powerpoint/2010/main" val="240534328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D623E0BD-5960-4782-9596-3E97863A8C48}" type="slidenum">
              <a:rPr lang="en-US" altLang="en-US"/>
              <a:pPr/>
              <a:t>‹#›</a:t>
            </a:fld>
            <a:endParaRPr lang="en-US" altLang="en-US"/>
          </a:p>
        </p:txBody>
      </p:sp>
    </p:spTree>
    <p:extLst>
      <p:ext uri="{BB962C8B-B14F-4D97-AF65-F5344CB8AC3E}">
        <p14:creationId xmlns:p14="http://schemas.microsoft.com/office/powerpoint/2010/main" val="336527379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64440AED-9C26-458C-B018-6FB16A49B8BF}" type="slidenum">
              <a:rPr lang="en-US" altLang="en-US"/>
              <a:pPr/>
              <a:t>‹#›</a:t>
            </a:fld>
            <a:endParaRPr lang="en-US" altLang="en-US"/>
          </a:p>
        </p:txBody>
      </p:sp>
    </p:spTree>
    <p:extLst>
      <p:ext uri="{BB962C8B-B14F-4D97-AF65-F5344CB8AC3E}">
        <p14:creationId xmlns:p14="http://schemas.microsoft.com/office/powerpoint/2010/main" val="23093716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D2100-1525-4EC6-B169-8D92D593A9B4}"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741381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35835B67-6D31-488E-81BF-DE091C66D51B}" type="slidenum">
              <a:rPr lang="en-US" altLang="en-US"/>
              <a:pPr/>
              <a:t>‹#›</a:t>
            </a:fld>
            <a:endParaRPr lang="en-US" altLang="en-US"/>
          </a:p>
        </p:txBody>
      </p:sp>
    </p:spTree>
    <p:extLst>
      <p:ext uri="{BB962C8B-B14F-4D97-AF65-F5344CB8AC3E}">
        <p14:creationId xmlns:p14="http://schemas.microsoft.com/office/powerpoint/2010/main" val="391377382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3BF77DD6-5F1B-466C-871D-87C8E886289C}" type="slidenum">
              <a:rPr lang="en-US" altLang="en-US"/>
              <a:pPr/>
              <a:t>‹#›</a:t>
            </a:fld>
            <a:endParaRPr lang="en-US" altLang="en-US"/>
          </a:p>
        </p:txBody>
      </p:sp>
    </p:spTree>
    <p:extLst>
      <p:ext uri="{BB962C8B-B14F-4D97-AF65-F5344CB8AC3E}">
        <p14:creationId xmlns:p14="http://schemas.microsoft.com/office/powerpoint/2010/main" val="197933082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9D73E56A-307C-4972-A4FF-41771B582E37}" type="slidenum">
              <a:rPr lang="en-US" altLang="en-US"/>
              <a:pPr/>
              <a:t>‹#›</a:t>
            </a:fld>
            <a:endParaRPr lang="en-US" altLang="en-US"/>
          </a:p>
        </p:txBody>
      </p:sp>
    </p:spTree>
    <p:extLst>
      <p:ext uri="{BB962C8B-B14F-4D97-AF65-F5344CB8AC3E}">
        <p14:creationId xmlns:p14="http://schemas.microsoft.com/office/powerpoint/2010/main" val="110454207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640DC465-527E-4476-A18D-A14EB965A714}" type="slidenum">
              <a:rPr lang="en-US" altLang="en-US"/>
              <a:pPr/>
              <a:t>‹#›</a:t>
            </a:fld>
            <a:endParaRPr lang="en-US" altLang="en-US"/>
          </a:p>
        </p:txBody>
      </p:sp>
    </p:spTree>
    <p:extLst>
      <p:ext uri="{BB962C8B-B14F-4D97-AF65-F5344CB8AC3E}">
        <p14:creationId xmlns:p14="http://schemas.microsoft.com/office/powerpoint/2010/main" val="98135212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3B3BAB28-9117-4B46-806F-DEC0E8647AB7}" type="slidenum">
              <a:rPr lang="en-US" altLang="en-US"/>
              <a:pPr/>
              <a:t>‹#›</a:t>
            </a:fld>
            <a:endParaRPr lang="en-US" altLang="en-US"/>
          </a:p>
        </p:txBody>
      </p:sp>
    </p:spTree>
    <p:extLst>
      <p:ext uri="{BB962C8B-B14F-4D97-AF65-F5344CB8AC3E}">
        <p14:creationId xmlns:p14="http://schemas.microsoft.com/office/powerpoint/2010/main" val="98849582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6E2475B2-0C69-4172-BE6B-00E410A04699}" type="slidenum">
              <a:rPr lang="en-US" altLang="en-US"/>
              <a:pPr/>
              <a:t>‹#›</a:t>
            </a:fld>
            <a:endParaRPr lang="en-US" altLang="en-US"/>
          </a:p>
        </p:txBody>
      </p:sp>
    </p:spTree>
    <p:extLst>
      <p:ext uri="{BB962C8B-B14F-4D97-AF65-F5344CB8AC3E}">
        <p14:creationId xmlns:p14="http://schemas.microsoft.com/office/powerpoint/2010/main" val="113062193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7EA110FE-12E8-4704-994D-9DC9F32C459A}" type="slidenum">
              <a:rPr lang="en-US" altLang="en-US"/>
              <a:pPr/>
              <a:t>‹#›</a:t>
            </a:fld>
            <a:endParaRPr lang="en-US" altLang="en-US"/>
          </a:p>
        </p:txBody>
      </p:sp>
    </p:spTree>
    <p:extLst>
      <p:ext uri="{BB962C8B-B14F-4D97-AF65-F5344CB8AC3E}">
        <p14:creationId xmlns:p14="http://schemas.microsoft.com/office/powerpoint/2010/main" val="324811292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84848F7-DB3A-4ED0-8BFA-B8AE6CFF1046}" type="slidenum">
              <a:rPr lang="en-US" altLang="en-US"/>
              <a:pPr/>
              <a:t>‹#›</a:t>
            </a:fld>
            <a:endParaRPr lang="en-US" altLang="en-US"/>
          </a:p>
        </p:txBody>
      </p:sp>
    </p:spTree>
    <p:extLst>
      <p:ext uri="{BB962C8B-B14F-4D97-AF65-F5344CB8AC3E}">
        <p14:creationId xmlns:p14="http://schemas.microsoft.com/office/powerpoint/2010/main" val="14946878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7186ACCF-5EC5-4245-94E1-7E1A52D9FA93}" type="slidenum">
              <a:rPr lang="en-US" altLang="en-US"/>
              <a:pPr/>
              <a:t>‹#›</a:t>
            </a:fld>
            <a:endParaRPr lang="en-US" altLang="en-US"/>
          </a:p>
        </p:txBody>
      </p:sp>
    </p:spTree>
    <p:extLst>
      <p:ext uri="{BB962C8B-B14F-4D97-AF65-F5344CB8AC3E}">
        <p14:creationId xmlns:p14="http://schemas.microsoft.com/office/powerpoint/2010/main" val="385088349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6753B1AE-5659-4676-B1AF-304596B6A190}" type="slidenum">
              <a:rPr lang="en-US" altLang="en-US"/>
              <a:pPr/>
              <a:t>‹#›</a:t>
            </a:fld>
            <a:endParaRPr lang="en-US" altLang="en-US"/>
          </a:p>
        </p:txBody>
      </p:sp>
    </p:spTree>
    <p:extLst>
      <p:ext uri="{BB962C8B-B14F-4D97-AF65-F5344CB8AC3E}">
        <p14:creationId xmlns:p14="http://schemas.microsoft.com/office/powerpoint/2010/main" val="121998903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D2100-1525-4EC6-B169-8D92D593A9B4}"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42555091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3BB677BA-A27E-4A0E-8AE2-761380FE8762}" type="slidenum">
              <a:rPr lang="en-US" altLang="en-US"/>
              <a:pPr/>
              <a:t>‹#›</a:t>
            </a:fld>
            <a:endParaRPr lang="en-US" altLang="en-US"/>
          </a:p>
        </p:txBody>
      </p:sp>
    </p:spTree>
    <p:extLst>
      <p:ext uri="{BB962C8B-B14F-4D97-AF65-F5344CB8AC3E}">
        <p14:creationId xmlns:p14="http://schemas.microsoft.com/office/powerpoint/2010/main" val="183637827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035D21C9-0AA3-42C9-A2C1-743278D70FB5}" type="slidenum">
              <a:rPr lang="en-US" altLang="en-US"/>
              <a:pPr/>
              <a:t>‹#›</a:t>
            </a:fld>
            <a:endParaRPr lang="en-US" altLang="en-US"/>
          </a:p>
        </p:txBody>
      </p:sp>
    </p:spTree>
    <p:extLst>
      <p:ext uri="{BB962C8B-B14F-4D97-AF65-F5344CB8AC3E}">
        <p14:creationId xmlns:p14="http://schemas.microsoft.com/office/powerpoint/2010/main" val="83674937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6B6B9913-9771-4A50-B571-3F73A34A7DC3}" type="slidenum">
              <a:rPr lang="en-US" altLang="en-US"/>
              <a:pPr/>
              <a:t>‹#›</a:t>
            </a:fld>
            <a:endParaRPr lang="en-US" altLang="en-US"/>
          </a:p>
        </p:txBody>
      </p:sp>
    </p:spTree>
    <p:extLst>
      <p:ext uri="{BB962C8B-B14F-4D97-AF65-F5344CB8AC3E}">
        <p14:creationId xmlns:p14="http://schemas.microsoft.com/office/powerpoint/2010/main" val="360041005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D3A2C49F-4A6A-43C0-AF3A-6DB9F0FD418D}" type="slidenum">
              <a:rPr lang="en-US" altLang="en-US"/>
              <a:pPr/>
              <a:t>‹#›</a:t>
            </a:fld>
            <a:endParaRPr lang="en-US" altLang="en-US"/>
          </a:p>
        </p:txBody>
      </p:sp>
    </p:spTree>
    <p:extLst>
      <p:ext uri="{BB962C8B-B14F-4D97-AF65-F5344CB8AC3E}">
        <p14:creationId xmlns:p14="http://schemas.microsoft.com/office/powerpoint/2010/main" val="158644511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5DD5F53F-C41E-421E-B172-E042B093DF33}" type="slidenum">
              <a:rPr lang="en-US" altLang="en-US"/>
              <a:pPr/>
              <a:t>‹#›</a:t>
            </a:fld>
            <a:endParaRPr lang="en-US" altLang="en-US"/>
          </a:p>
        </p:txBody>
      </p:sp>
    </p:spTree>
    <p:extLst>
      <p:ext uri="{BB962C8B-B14F-4D97-AF65-F5344CB8AC3E}">
        <p14:creationId xmlns:p14="http://schemas.microsoft.com/office/powerpoint/2010/main" val="311443542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23998C07-B38D-4537-8161-ADAA51C1F646}" type="slidenum">
              <a:rPr lang="en-US" altLang="en-US"/>
              <a:pPr/>
              <a:t>‹#›</a:t>
            </a:fld>
            <a:endParaRPr lang="en-US" altLang="en-US"/>
          </a:p>
        </p:txBody>
      </p:sp>
    </p:spTree>
    <p:extLst>
      <p:ext uri="{BB962C8B-B14F-4D97-AF65-F5344CB8AC3E}">
        <p14:creationId xmlns:p14="http://schemas.microsoft.com/office/powerpoint/2010/main" val="251716967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A53DC62E-012C-4F02-AD22-830FA2D7106C}" type="slidenum">
              <a:rPr lang="en-US" altLang="en-US"/>
              <a:pPr/>
              <a:t>‹#›</a:t>
            </a:fld>
            <a:endParaRPr lang="en-US" altLang="en-US"/>
          </a:p>
        </p:txBody>
      </p:sp>
    </p:spTree>
    <p:extLst>
      <p:ext uri="{BB962C8B-B14F-4D97-AF65-F5344CB8AC3E}">
        <p14:creationId xmlns:p14="http://schemas.microsoft.com/office/powerpoint/2010/main" val="182682569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EB37B053-AA7C-4A58-B557-39F98EC2009F}" type="slidenum">
              <a:rPr lang="en-US" altLang="en-US"/>
              <a:pPr/>
              <a:t>‹#›</a:t>
            </a:fld>
            <a:endParaRPr lang="en-US" altLang="en-US"/>
          </a:p>
        </p:txBody>
      </p:sp>
    </p:spTree>
    <p:extLst>
      <p:ext uri="{BB962C8B-B14F-4D97-AF65-F5344CB8AC3E}">
        <p14:creationId xmlns:p14="http://schemas.microsoft.com/office/powerpoint/2010/main" val="26104756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17C86B22-D1FD-4A03-892D-B7FF1FC9FFBA}" type="slidenum">
              <a:rPr lang="en-US" altLang="en-US"/>
              <a:pPr/>
              <a:t>‹#›</a:t>
            </a:fld>
            <a:endParaRPr lang="en-US" altLang="en-US"/>
          </a:p>
        </p:txBody>
      </p:sp>
    </p:spTree>
    <p:extLst>
      <p:ext uri="{BB962C8B-B14F-4D97-AF65-F5344CB8AC3E}">
        <p14:creationId xmlns:p14="http://schemas.microsoft.com/office/powerpoint/2010/main" val="32551716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D351DC29-B9CB-44D2-A5DB-28501C4ABB63}" type="slidenum">
              <a:rPr lang="en-US" altLang="en-US"/>
              <a:pPr/>
              <a:t>‹#›</a:t>
            </a:fld>
            <a:endParaRPr lang="en-US" altLang="en-US"/>
          </a:p>
        </p:txBody>
      </p:sp>
    </p:spTree>
    <p:extLst>
      <p:ext uri="{BB962C8B-B14F-4D97-AF65-F5344CB8AC3E}">
        <p14:creationId xmlns:p14="http://schemas.microsoft.com/office/powerpoint/2010/main" val="41447888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D2100-1525-4EC6-B169-8D92D593A9B4}"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16341589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1402B11B-8992-40E2-AC55-1D75428B1CFC}" type="slidenum">
              <a:rPr lang="en-US" altLang="en-US"/>
              <a:pPr/>
              <a:t>‹#›</a:t>
            </a:fld>
            <a:endParaRPr lang="en-US" altLang="en-US"/>
          </a:p>
        </p:txBody>
      </p:sp>
    </p:spTree>
    <p:extLst>
      <p:ext uri="{BB962C8B-B14F-4D97-AF65-F5344CB8AC3E}">
        <p14:creationId xmlns:p14="http://schemas.microsoft.com/office/powerpoint/2010/main" val="164005283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78C2DCE5-3759-4BD3-B03E-74969A612F57}" type="slidenum">
              <a:rPr lang="en-US" altLang="en-US"/>
              <a:pPr/>
              <a:t>‹#›</a:t>
            </a:fld>
            <a:endParaRPr lang="en-US" altLang="en-US"/>
          </a:p>
        </p:txBody>
      </p:sp>
    </p:spTree>
    <p:extLst>
      <p:ext uri="{BB962C8B-B14F-4D97-AF65-F5344CB8AC3E}">
        <p14:creationId xmlns:p14="http://schemas.microsoft.com/office/powerpoint/2010/main" val="350766445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10A0144D-ACA9-4B80-AB44-4648A9068633}" type="slidenum">
              <a:rPr lang="en-US" altLang="en-US"/>
              <a:pPr/>
              <a:t>‹#›</a:t>
            </a:fld>
            <a:endParaRPr lang="en-US" altLang="en-US"/>
          </a:p>
        </p:txBody>
      </p:sp>
    </p:spTree>
    <p:extLst>
      <p:ext uri="{BB962C8B-B14F-4D97-AF65-F5344CB8AC3E}">
        <p14:creationId xmlns:p14="http://schemas.microsoft.com/office/powerpoint/2010/main" val="327519352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D620996C-801F-46A8-A797-ADD8E5D02CA9}" type="slidenum">
              <a:rPr lang="en-US" altLang="en-US"/>
              <a:pPr/>
              <a:t>‹#›</a:t>
            </a:fld>
            <a:endParaRPr lang="en-US" altLang="en-US"/>
          </a:p>
        </p:txBody>
      </p:sp>
    </p:spTree>
    <p:extLst>
      <p:ext uri="{BB962C8B-B14F-4D97-AF65-F5344CB8AC3E}">
        <p14:creationId xmlns:p14="http://schemas.microsoft.com/office/powerpoint/2010/main" val="240817751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74A9DAD7-B14B-4985-84B7-8C5B427950BF}" type="slidenum">
              <a:rPr lang="en-US" altLang="en-US"/>
              <a:pPr/>
              <a:t>‹#›</a:t>
            </a:fld>
            <a:endParaRPr lang="en-US" altLang="en-US"/>
          </a:p>
        </p:txBody>
      </p:sp>
    </p:spTree>
    <p:extLst>
      <p:ext uri="{BB962C8B-B14F-4D97-AF65-F5344CB8AC3E}">
        <p14:creationId xmlns:p14="http://schemas.microsoft.com/office/powerpoint/2010/main" val="2993795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F990951B-BED5-4864-8225-280FB06DAC0F}" type="slidenum">
              <a:rPr lang="en-US" altLang="en-US"/>
              <a:pPr/>
              <a:t>‹#›</a:t>
            </a:fld>
            <a:endParaRPr lang="en-US" altLang="en-US"/>
          </a:p>
        </p:txBody>
      </p:sp>
    </p:spTree>
    <p:extLst>
      <p:ext uri="{BB962C8B-B14F-4D97-AF65-F5344CB8AC3E}">
        <p14:creationId xmlns:p14="http://schemas.microsoft.com/office/powerpoint/2010/main" val="383350080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662842B-8464-40CA-BAA5-D77EF14B5491}" type="slidenum">
              <a:rPr lang="en-US" altLang="en-US"/>
              <a:pPr/>
              <a:t>‹#›</a:t>
            </a:fld>
            <a:endParaRPr lang="en-US" altLang="en-US"/>
          </a:p>
        </p:txBody>
      </p:sp>
    </p:spTree>
    <p:extLst>
      <p:ext uri="{BB962C8B-B14F-4D97-AF65-F5344CB8AC3E}">
        <p14:creationId xmlns:p14="http://schemas.microsoft.com/office/powerpoint/2010/main" val="240415727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A7B0F765-FD6A-4C64-B9DC-D57DEC2F841B}" type="slidenum">
              <a:rPr lang="en-US" altLang="en-US"/>
              <a:pPr/>
              <a:t>‹#›</a:t>
            </a:fld>
            <a:endParaRPr lang="en-US" altLang="en-US"/>
          </a:p>
        </p:txBody>
      </p:sp>
    </p:spTree>
    <p:extLst>
      <p:ext uri="{BB962C8B-B14F-4D97-AF65-F5344CB8AC3E}">
        <p14:creationId xmlns:p14="http://schemas.microsoft.com/office/powerpoint/2010/main" val="194752062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04EC3A6-5BA4-4B57-B7D4-A3B9BBD6BB81}" type="slidenum">
              <a:rPr lang="en-US" altLang="en-US"/>
              <a:pPr/>
              <a:t>‹#›</a:t>
            </a:fld>
            <a:endParaRPr lang="en-US" altLang="en-US"/>
          </a:p>
        </p:txBody>
      </p:sp>
    </p:spTree>
    <p:extLst>
      <p:ext uri="{BB962C8B-B14F-4D97-AF65-F5344CB8AC3E}">
        <p14:creationId xmlns:p14="http://schemas.microsoft.com/office/powerpoint/2010/main" val="156304590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102CF710-15D9-4957-9FE1-0B8D8901CE37}" type="slidenum">
              <a:rPr lang="en-US" altLang="en-US"/>
              <a:pPr/>
              <a:t>‹#›</a:t>
            </a:fld>
            <a:endParaRPr lang="en-US" altLang="en-US"/>
          </a:p>
        </p:txBody>
      </p:sp>
    </p:spTree>
    <p:extLst>
      <p:ext uri="{BB962C8B-B14F-4D97-AF65-F5344CB8AC3E}">
        <p14:creationId xmlns:p14="http://schemas.microsoft.com/office/powerpoint/2010/main" val="157271174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D2100-1525-4EC6-B169-8D92D593A9B4}"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27797026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DD4C324-5CD8-4E0A-896D-935F26B9C26A}" type="slidenum">
              <a:rPr lang="en-US" altLang="en-US"/>
              <a:pPr/>
              <a:t>‹#›</a:t>
            </a:fld>
            <a:endParaRPr lang="en-US" altLang="en-US"/>
          </a:p>
        </p:txBody>
      </p:sp>
    </p:spTree>
    <p:extLst>
      <p:ext uri="{BB962C8B-B14F-4D97-AF65-F5344CB8AC3E}">
        <p14:creationId xmlns:p14="http://schemas.microsoft.com/office/powerpoint/2010/main" val="356570206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8E178728-801C-4E5E-8D20-28157CC37DD4}" type="slidenum">
              <a:rPr lang="en-US" altLang="en-US"/>
              <a:pPr/>
              <a:t>‹#›</a:t>
            </a:fld>
            <a:endParaRPr lang="en-US" altLang="en-US"/>
          </a:p>
        </p:txBody>
      </p:sp>
    </p:spTree>
    <p:extLst>
      <p:ext uri="{BB962C8B-B14F-4D97-AF65-F5344CB8AC3E}">
        <p14:creationId xmlns:p14="http://schemas.microsoft.com/office/powerpoint/2010/main" val="1229364453"/>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129CB627-743E-4E0E-ACCA-2DDC3005EA22}" type="slidenum">
              <a:rPr lang="en-US" altLang="en-US"/>
              <a:pPr/>
              <a:t>‹#›</a:t>
            </a:fld>
            <a:endParaRPr lang="en-US" altLang="en-US"/>
          </a:p>
        </p:txBody>
      </p:sp>
    </p:spTree>
    <p:extLst>
      <p:ext uri="{BB962C8B-B14F-4D97-AF65-F5344CB8AC3E}">
        <p14:creationId xmlns:p14="http://schemas.microsoft.com/office/powerpoint/2010/main" val="387983973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444B7093-3EF0-4A3F-ABA0-9C6537852ADB}" type="slidenum">
              <a:rPr lang="en-US" altLang="en-US"/>
              <a:pPr/>
              <a:t>‹#›</a:t>
            </a:fld>
            <a:endParaRPr lang="en-US" altLang="en-US"/>
          </a:p>
        </p:txBody>
      </p:sp>
    </p:spTree>
    <p:extLst>
      <p:ext uri="{BB962C8B-B14F-4D97-AF65-F5344CB8AC3E}">
        <p14:creationId xmlns:p14="http://schemas.microsoft.com/office/powerpoint/2010/main" val="2047472312"/>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7068967E-1630-48E5-91C0-8934A132532A}" type="slidenum">
              <a:rPr lang="en-US" altLang="en-US"/>
              <a:pPr/>
              <a:t>‹#›</a:t>
            </a:fld>
            <a:endParaRPr lang="en-US" altLang="en-US"/>
          </a:p>
        </p:txBody>
      </p:sp>
    </p:spTree>
    <p:extLst>
      <p:ext uri="{BB962C8B-B14F-4D97-AF65-F5344CB8AC3E}">
        <p14:creationId xmlns:p14="http://schemas.microsoft.com/office/powerpoint/2010/main" val="4043050021"/>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3D8265E7-8124-40B6-BAFB-D76039528011}" type="slidenum">
              <a:rPr lang="en-US" altLang="en-US"/>
              <a:pPr/>
              <a:t>‹#›</a:t>
            </a:fld>
            <a:endParaRPr lang="en-US" altLang="en-US"/>
          </a:p>
        </p:txBody>
      </p:sp>
    </p:spTree>
    <p:extLst>
      <p:ext uri="{BB962C8B-B14F-4D97-AF65-F5344CB8AC3E}">
        <p14:creationId xmlns:p14="http://schemas.microsoft.com/office/powerpoint/2010/main" val="323663080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1FD497CA-122F-4AD1-9998-320425A8F0A0}" type="slidenum">
              <a:rPr lang="en-US" altLang="en-US"/>
              <a:pPr/>
              <a:t>‹#›</a:t>
            </a:fld>
            <a:endParaRPr lang="en-US" altLang="en-US"/>
          </a:p>
        </p:txBody>
      </p:sp>
    </p:spTree>
    <p:extLst>
      <p:ext uri="{BB962C8B-B14F-4D97-AF65-F5344CB8AC3E}">
        <p14:creationId xmlns:p14="http://schemas.microsoft.com/office/powerpoint/2010/main" val="531984566"/>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741C21E1-87BB-4022-9AA7-5BFACE52BB62}" type="slidenum">
              <a:rPr lang="en-US" altLang="en-US"/>
              <a:pPr/>
              <a:t>‹#›</a:t>
            </a:fld>
            <a:endParaRPr lang="en-US" altLang="en-US"/>
          </a:p>
        </p:txBody>
      </p:sp>
    </p:spTree>
    <p:extLst>
      <p:ext uri="{BB962C8B-B14F-4D97-AF65-F5344CB8AC3E}">
        <p14:creationId xmlns:p14="http://schemas.microsoft.com/office/powerpoint/2010/main" val="317926891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0AD901D-5492-4931-B06F-E7EFF90145F8}" type="slidenum">
              <a:rPr lang="en-US" altLang="en-US"/>
              <a:pPr/>
              <a:t>‹#›</a:t>
            </a:fld>
            <a:endParaRPr lang="en-US" altLang="en-US"/>
          </a:p>
        </p:txBody>
      </p:sp>
    </p:spTree>
    <p:extLst>
      <p:ext uri="{BB962C8B-B14F-4D97-AF65-F5344CB8AC3E}">
        <p14:creationId xmlns:p14="http://schemas.microsoft.com/office/powerpoint/2010/main" val="3282981200"/>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6DC1BBE8-A2FA-45B8-B7BD-3ABD054A9B08}" type="slidenum">
              <a:rPr lang="en-US" altLang="en-US"/>
              <a:pPr/>
              <a:t>‹#›</a:t>
            </a:fld>
            <a:endParaRPr lang="en-US" altLang="en-US"/>
          </a:p>
        </p:txBody>
      </p:sp>
    </p:spTree>
    <p:extLst>
      <p:ext uri="{BB962C8B-B14F-4D97-AF65-F5344CB8AC3E}">
        <p14:creationId xmlns:p14="http://schemas.microsoft.com/office/powerpoint/2010/main" val="66219791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D2100-1525-4EC6-B169-8D92D593A9B4}"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DA470-C717-4992-8E00-24C19885D30A}" type="slidenum">
              <a:rPr lang="en-US" smtClean="0"/>
              <a:t>‹#›</a:t>
            </a:fld>
            <a:endParaRPr lang="en-US"/>
          </a:p>
        </p:txBody>
      </p:sp>
    </p:spTree>
    <p:extLst>
      <p:ext uri="{BB962C8B-B14F-4D97-AF65-F5344CB8AC3E}">
        <p14:creationId xmlns:p14="http://schemas.microsoft.com/office/powerpoint/2010/main" val="18225322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5B72E81-F390-470B-BD0F-E27844C9C98D}" type="slidenum">
              <a:rPr lang="en-US" altLang="en-US"/>
              <a:pPr/>
              <a:t>‹#›</a:t>
            </a:fld>
            <a:endParaRPr lang="en-US" altLang="en-US"/>
          </a:p>
        </p:txBody>
      </p:sp>
    </p:spTree>
    <p:extLst>
      <p:ext uri="{BB962C8B-B14F-4D97-AF65-F5344CB8AC3E}">
        <p14:creationId xmlns:p14="http://schemas.microsoft.com/office/powerpoint/2010/main" val="3975652021"/>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E467D356-3B13-49F6-A8C2-E65334587768}" type="slidenum">
              <a:rPr lang="en-US" altLang="en-US"/>
              <a:pPr/>
              <a:t>‹#›</a:t>
            </a:fld>
            <a:endParaRPr lang="en-US" altLang="en-US"/>
          </a:p>
        </p:txBody>
      </p:sp>
    </p:spTree>
    <p:extLst>
      <p:ext uri="{BB962C8B-B14F-4D97-AF65-F5344CB8AC3E}">
        <p14:creationId xmlns:p14="http://schemas.microsoft.com/office/powerpoint/2010/main" val="106290735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710D2032-1C9C-4222-AD69-F98DC01380BE}" type="slidenum">
              <a:rPr lang="en-US" altLang="en-US"/>
              <a:pPr/>
              <a:t>‹#›</a:t>
            </a:fld>
            <a:endParaRPr lang="en-US" altLang="en-US"/>
          </a:p>
        </p:txBody>
      </p:sp>
    </p:spTree>
    <p:extLst>
      <p:ext uri="{BB962C8B-B14F-4D97-AF65-F5344CB8AC3E}">
        <p14:creationId xmlns:p14="http://schemas.microsoft.com/office/powerpoint/2010/main" val="1665795247"/>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9DBD79D7-A673-4766-923B-20D0B7ADF0CF}" type="slidenum">
              <a:rPr lang="en-US" altLang="en-US"/>
              <a:pPr/>
              <a:t>‹#›</a:t>
            </a:fld>
            <a:endParaRPr lang="en-US" altLang="en-US"/>
          </a:p>
        </p:txBody>
      </p:sp>
    </p:spTree>
    <p:extLst>
      <p:ext uri="{BB962C8B-B14F-4D97-AF65-F5344CB8AC3E}">
        <p14:creationId xmlns:p14="http://schemas.microsoft.com/office/powerpoint/2010/main" val="1940374163"/>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057778C5-28B4-4F61-947B-B185D24EF3D9}" type="slidenum">
              <a:rPr lang="en-US" altLang="en-US"/>
              <a:pPr/>
              <a:t>‹#›</a:t>
            </a:fld>
            <a:endParaRPr lang="en-US" altLang="en-US"/>
          </a:p>
        </p:txBody>
      </p:sp>
    </p:spTree>
    <p:extLst>
      <p:ext uri="{BB962C8B-B14F-4D97-AF65-F5344CB8AC3E}">
        <p14:creationId xmlns:p14="http://schemas.microsoft.com/office/powerpoint/2010/main" val="1467584709"/>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8FA3E7F9-2A37-40FE-85CA-5B6CA52A2C18}" type="slidenum">
              <a:rPr lang="en-US" altLang="en-US"/>
              <a:pPr/>
              <a:t>‹#›</a:t>
            </a:fld>
            <a:endParaRPr lang="en-US" altLang="en-US"/>
          </a:p>
        </p:txBody>
      </p:sp>
    </p:spTree>
    <p:extLst>
      <p:ext uri="{BB962C8B-B14F-4D97-AF65-F5344CB8AC3E}">
        <p14:creationId xmlns:p14="http://schemas.microsoft.com/office/powerpoint/2010/main" val="722569303"/>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8994B521-9027-40BA-B442-7C26E2745DED}" type="slidenum">
              <a:rPr lang="en-US" altLang="en-US"/>
              <a:pPr/>
              <a:t>‹#›</a:t>
            </a:fld>
            <a:endParaRPr lang="en-US" altLang="en-US"/>
          </a:p>
        </p:txBody>
      </p:sp>
    </p:spTree>
    <p:extLst>
      <p:ext uri="{BB962C8B-B14F-4D97-AF65-F5344CB8AC3E}">
        <p14:creationId xmlns:p14="http://schemas.microsoft.com/office/powerpoint/2010/main" val="338843434"/>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5977C2A5-F393-4A02-9B05-856279FD1E25}" type="slidenum">
              <a:rPr lang="en-US" altLang="en-US"/>
              <a:pPr/>
              <a:t>‹#›</a:t>
            </a:fld>
            <a:endParaRPr lang="en-US" altLang="en-US"/>
          </a:p>
        </p:txBody>
      </p:sp>
    </p:spTree>
    <p:extLst>
      <p:ext uri="{BB962C8B-B14F-4D97-AF65-F5344CB8AC3E}">
        <p14:creationId xmlns:p14="http://schemas.microsoft.com/office/powerpoint/2010/main" val="4040616399"/>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A50C31A0-DDC6-4D05-A277-CDBDBDE2870A}" type="slidenum">
              <a:rPr lang="en-US" altLang="en-US"/>
              <a:pPr/>
              <a:t>‹#›</a:t>
            </a:fld>
            <a:endParaRPr lang="en-US" altLang="en-US"/>
          </a:p>
        </p:txBody>
      </p:sp>
    </p:spTree>
    <p:extLst>
      <p:ext uri="{BB962C8B-B14F-4D97-AF65-F5344CB8AC3E}">
        <p14:creationId xmlns:p14="http://schemas.microsoft.com/office/powerpoint/2010/main" val="2636053780"/>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56B05B72-B236-4785-BEA3-202A9917E288}" type="slidenum">
              <a:rPr lang="en-US" altLang="en-US"/>
              <a:pPr/>
              <a:t>‹#›</a:t>
            </a:fld>
            <a:endParaRPr lang="en-US" altLang="en-US"/>
          </a:p>
        </p:txBody>
      </p:sp>
    </p:spTree>
    <p:extLst>
      <p:ext uri="{BB962C8B-B14F-4D97-AF65-F5344CB8AC3E}">
        <p14:creationId xmlns:p14="http://schemas.microsoft.com/office/powerpoint/2010/main" val="33739137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D2100-1525-4EC6-B169-8D92D593A9B4}" type="datetimeFigureOut">
              <a:rPr lang="en-US" smtClean="0"/>
              <a:t>5/2/2017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DA470-C717-4992-8E00-24C19885D30A}" type="slidenum">
              <a:rPr lang="en-US" smtClean="0"/>
              <a:t>‹#›</a:t>
            </a:fld>
            <a:endParaRPr lang="en-US"/>
          </a:p>
        </p:txBody>
      </p:sp>
    </p:spTree>
    <p:extLst>
      <p:ext uri="{BB962C8B-B14F-4D97-AF65-F5344CB8AC3E}">
        <p14:creationId xmlns:p14="http://schemas.microsoft.com/office/powerpoint/2010/main" val="284274159"/>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1267"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1268"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9"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4"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9.9</a:t>
            </a:r>
            <a:endParaRPr lang="en-US" sz="2200" b="1" baseline="0" smtClean="0">
              <a:latin typeface="Arial" charset="0"/>
            </a:endParaRPr>
          </a:p>
        </p:txBody>
      </p:sp>
      <p:sp>
        <p:nvSpPr>
          <p:cNvPr id="9222" name="Text Box 6"/>
          <p:cNvSpPr txBox="1">
            <a:spLocks noChangeArrowheads="1"/>
          </p:cNvSpPr>
          <p:nvPr userDrawn="1"/>
        </p:nvSpPr>
        <p:spPr bwMode="auto">
          <a:xfrm>
            <a:off x="457200" y="533400"/>
            <a:ext cx="8686800" cy="457200"/>
          </a:xfrm>
          <a:prstGeom prst="rect">
            <a:avLst/>
          </a:prstGeom>
          <a:noFill/>
          <a:ln w="9525">
            <a:noFill/>
            <a:miter lim="800000"/>
            <a:headEnd/>
            <a:tailEnd/>
          </a:ln>
        </p:spPr>
        <p:txBody>
          <a:bodyPr>
            <a:spAutoFit/>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r>
              <a:rPr lang="fr-FR" b="1" baseline="0" smtClean="0">
                <a:solidFill>
                  <a:schemeClr val="bg1"/>
                </a:solidFill>
                <a:latin typeface="Arial" pitchFamily="34" charset="0"/>
              </a:rPr>
              <a:t>Altering Equilibrium Conditions: Le Châtelier</a:t>
            </a:r>
            <a:r>
              <a:rPr lang="fr-FR" altLang="en-US" b="1" baseline="0" smtClean="0">
                <a:solidFill>
                  <a:schemeClr val="bg1"/>
                </a:solidFill>
                <a:latin typeface="Arial" pitchFamily="34" charset="0"/>
              </a:rPr>
              <a:t>’</a:t>
            </a:r>
            <a:r>
              <a:rPr lang="fr-FR" b="1" baseline="0" smtClean="0">
                <a:solidFill>
                  <a:schemeClr val="bg1"/>
                </a:solidFill>
                <a:latin typeface="Arial" pitchFamily="34" charset="0"/>
              </a:rPr>
              <a:t>s Principle</a:t>
            </a:r>
          </a:p>
        </p:txBody>
      </p:sp>
      <p:sp>
        <p:nvSpPr>
          <p:cNvPr id="269319"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9320"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A8EB2938-CC25-445D-83C2-EFB19774D777}" type="slidenum">
              <a:rPr lang="en-US" altLang="en-US"/>
              <a:pPr/>
              <a:t>‹#›</a:t>
            </a:fld>
            <a:endParaRPr lang="en-US" altLang="en-US"/>
          </a:p>
        </p:txBody>
      </p:sp>
      <p:sp>
        <p:nvSpPr>
          <p:cNvPr id="11274"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1275"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6"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7"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0"/>
          <p:cNvSpPr>
            <a:spLocks noChangeArrowheads="1"/>
          </p:cNvSpPr>
          <p:nvPr userDrawn="1"/>
        </p:nvSpPr>
        <p:spPr bwMode="auto">
          <a:xfrm>
            <a:off x="-7938" y="6553200"/>
            <a:ext cx="9144001"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2291" name="Rectangle 16"/>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2292" name="Rectangle 3"/>
          <p:cNvSpPr>
            <a:spLocks noGrp="1" noChangeArrowheads="1"/>
          </p:cNvSpPr>
          <p:nvPr>
            <p:ph type="body" idx="1"/>
          </p:nvPr>
        </p:nvSpPr>
        <p:spPr bwMode="auto">
          <a:xfrm>
            <a:off x="457200" y="11430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1621" name="Text Box 6"/>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Chapter 9</a:t>
            </a:r>
            <a:endParaRPr lang="en-US" sz="2200" b="1" baseline="0" smtClean="0">
              <a:latin typeface="Arial" charset="0"/>
            </a:endParaRPr>
          </a:p>
        </p:txBody>
      </p:sp>
      <p:sp>
        <p:nvSpPr>
          <p:cNvPr id="111622" name="Text Box 7"/>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cs typeface="Times New Roman" charset="0"/>
              </a:rPr>
              <a:t>Table of Contents</a:t>
            </a:r>
            <a:endParaRPr lang="en-US" b="1" baseline="0" smtClean="0">
              <a:solidFill>
                <a:schemeClr val="bg1"/>
              </a:solidFill>
              <a:latin typeface="Arial" charset="0"/>
            </a:endParaRPr>
          </a:p>
        </p:txBody>
      </p:sp>
      <p:sp>
        <p:nvSpPr>
          <p:cNvPr id="119817" name="Rectangle 9"/>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19818" name="Rectangle 10"/>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6BCCC131-B48C-44C2-9453-4D6BE6C1004A}" type="slidenum">
              <a:rPr lang="en-US" altLang="en-US"/>
              <a:pPr/>
              <a:t>‹#›</a:t>
            </a:fld>
            <a:endParaRPr lang="en-US" altLang="en-US"/>
          </a:p>
        </p:txBody>
      </p:sp>
      <p:sp>
        <p:nvSpPr>
          <p:cNvPr id="12297" name="Rectangle 17"/>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2298" name="Line 18"/>
          <p:cNvSpPr>
            <a:spLocks noChangeShapeType="1"/>
          </p:cNvSpPr>
          <p:nvPr userDrawn="1"/>
        </p:nvSpPr>
        <p:spPr bwMode="auto">
          <a:xfrm>
            <a:off x="304800" y="0"/>
            <a:ext cx="23622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Arc 19"/>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0" name="Rectangle 17"/>
          <p:cNvSpPr>
            <a:spLocks noChangeArrowheads="1"/>
          </p:cNvSpPr>
          <p:nvPr userDrawn="1"/>
        </p:nvSpPr>
        <p:spPr bwMode="auto">
          <a:xfrm>
            <a:off x="4763"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3075" name="Rectangle 1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3076" name="Rectangle 2"/>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7" name="Rectangle 3"/>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Line 9"/>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Arc 11"/>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 name="Text Box 1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Types of Chemical Reactions</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529AC733-0AEB-43DD-9BA3-DEC387D55E04}" type="slidenum">
              <a:rPr lang="en-US" altLang="en-US"/>
              <a:pPr/>
              <a:t>‹#›</a:t>
            </a:fld>
            <a:endParaRPr lang="en-US" altLang="en-US"/>
          </a:p>
        </p:txBody>
      </p:sp>
      <p:sp>
        <p:nvSpPr>
          <p:cNvPr id="1035" name="Text Box 30"/>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9.1</a:t>
            </a:r>
            <a:endParaRPr lang="en-US" sz="2200" b="1" baseline="0" smtClean="0">
              <a:latin typeface="Arial" charset="0"/>
            </a:endParaRPr>
          </a:p>
        </p:txBody>
      </p:sp>
      <p:sp>
        <p:nvSpPr>
          <p:cNvPr id="3084" name="Rectangle 2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3085"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6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4099" name="Rectangle 39"/>
          <p:cNvSpPr>
            <a:spLocks noChangeArrowheads="1"/>
          </p:cNvSpPr>
          <p:nvPr userDrawn="1"/>
        </p:nvSpPr>
        <p:spPr bwMode="auto">
          <a:xfrm>
            <a:off x="0" y="442913"/>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4100"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1"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8"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9.2</a:t>
            </a:r>
            <a:endParaRPr lang="en-US" sz="2200" b="1" baseline="0" smtClean="0">
              <a:latin typeface="Arial" charset="0"/>
            </a:endParaRPr>
          </a:p>
        </p:txBody>
      </p:sp>
      <p:sp>
        <p:nvSpPr>
          <p:cNvPr id="13319"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Redox and Nonredox Reactions</a:t>
            </a:r>
          </a:p>
        </p:txBody>
      </p:sp>
      <p:sp>
        <p:nvSpPr>
          <p:cNvPr id="109578" name="Rectangle 10"/>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09579" name="Rectangle 11"/>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6F7A17AE-9FC3-4DBA-B533-B711F5B17828}" type="slidenum">
              <a:rPr lang="en-US" altLang="en-US"/>
              <a:pPr/>
              <a:t>‹#›</a:t>
            </a:fld>
            <a:endParaRPr lang="en-US" altLang="en-US"/>
          </a:p>
        </p:txBody>
      </p:sp>
      <p:sp>
        <p:nvSpPr>
          <p:cNvPr id="4106" name="Arc 40"/>
          <p:cNvSpPr>
            <a:spLocks/>
          </p:cNvSpPr>
          <p:nvPr userDrawn="1"/>
        </p:nvSpPr>
        <p:spPr bwMode="auto">
          <a:xfrm>
            <a:off x="2590800" y="-1588"/>
            <a:ext cx="533400" cy="44450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7" name="Line 41"/>
          <p:cNvSpPr>
            <a:spLocks noChangeShapeType="1"/>
          </p:cNvSpPr>
          <p:nvPr userDrawn="1"/>
        </p:nvSpPr>
        <p:spPr bwMode="auto">
          <a:xfrm>
            <a:off x="381000" y="-1588"/>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8" name="Rectangle 42"/>
          <p:cNvSpPr>
            <a:spLocks noChangeArrowheads="1"/>
          </p:cNvSpPr>
          <p:nvPr userDrawn="1"/>
        </p:nvSpPr>
        <p:spPr bwMode="auto">
          <a:xfrm>
            <a:off x="12700" y="-1588"/>
            <a:ext cx="457200" cy="457201"/>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4109"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5123" name="Rectangle 33"/>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5124" name="Rectangle 32"/>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5125"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6"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7"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9.3</a:t>
            </a:r>
            <a:endParaRPr lang="en-US" sz="2200" b="1" baseline="0" smtClean="0">
              <a:latin typeface="Arial" charset="0"/>
            </a:endParaRPr>
          </a:p>
        </p:txBody>
      </p:sp>
      <p:sp>
        <p:nvSpPr>
          <p:cNvPr id="25608"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Terminology Associated with Redox Processes</a:t>
            </a:r>
          </a:p>
        </p:txBody>
      </p:sp>
      <p:sp>
        <p:nvSpPr>
          <p:cNvPr id="110608" name="Rectangle 16"/>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10609" name="Rectangle 17"/>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DFAE1D34-570C-4D8C-B9A6-F81821BFD129}" type="slidenum">
              <a:rPr lang="en-US" altLang="en-US"/>
              <a:pPr/>
              <a:t>‹#›</a:t>
            </a:fld>
            <a:endParaRPr lang="en-US" altLang="en-US"/>
          </a:p>
        </p:txBody>
      </p:sp>
      <p:sp>
        <p:nvSpPr>
          <p:cNvPr id="5131" name="Line 34"/>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2" name="Arc 35"/>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3"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0"/>
          <p:cNvSpPr>
            <a:spLocks noChangeArrowheads="1"/>
          </p:cNvSpPr>
          <p:nvPr userDrawn="1"/>
        </p:nvSpPr>
        <p:spPr bwMode="auto">
          <a:xfrm>
            <a:off x="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6147" name="Rectangle 17"/>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6148"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9"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4"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9.4</a:t>
            </a:r>
            <a:endParaRPr lang="en-US" sz="2200" b="1" baseline="0" smtClean="0">
              <a:latin typeface="Arial" charset="0"/>
            </a:endParaRPr>
          </a:p>
        </p:txBody>
      </p:sp>
      <p:sp>
        <p:nvSpPr>
          <p:cNvPr id="37895"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Collision Theory and Chemical Reactions</a:t>
            </a:r>
          </a:p>
        </p:txBody>
      </p:sp>
      <p:sp>
        <p:nvSpPr>
          <p:cNvPr id="111630" name="Rectangle 14"/>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11631" name="Rectangle 15"/>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52370AE1-C649-441B-B9E4-F26F1628F92F}" type="slidenum">
              <a:rPr lang="en-US" altLang="en-US"/>
              <a:pPr/>
              <a:t>‹#›</a:t>
            </a:fld>
            <a:endParaRPr lang="en-US" altLang="en-US"/>
          </a:p>
        </p:txBody>
      </p:sp>
      <p:sp>
        <p:nvSpPr>
          <p:cNvPr id="6154" name="Rectangle 22"/>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6155" name="Line 23"/>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6" name="Arc 24"/>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7"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7171"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7172"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3"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182"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9.5</a:t>
            </a:r>
            <a:endParaRPr lang="en-US" sz="2200" b="1" baseline="0" smtClean="0">
              <a:latin typeface="Arial" charset="0"/>
            </a:endParaRPr>
          </a:p>
        </p:txBody>
      </p:sp>
      <p:sp>
        <p:nvSpPr>
          <p:cNvPr id="50183"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Exothermic and Endothermic Chemical Reactions</a:t>
            </a:r>
          </a:p>
        </p:txBody>
      </p:sp>
      <p:sp>
        <p:nvSpPr>
          <p:cNvPr id="265223"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5224"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3F2607CC-E7B5-4DB4-9991-F3E1115E474E}" type="slidenum">
              <a:rPr lang="en-US" altLang="en-US"/>
              <a:pPr/>
              <a:t>‹#›</a:t>
            </a:fld>
            <a:endParaRPr lang="en-US" altLang="en-US"/>
          </a:p>
        </p:txBody>
      </p:sp>
      <p:sp>
        <p:nvSpPr>
          <p:cNvPr id="7178"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7179"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0"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1"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8195"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8196"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7"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2470"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9.6</a:t>
            </a:r>
            <a:endParaRPr lang="en-US" sz="2200" b="1" baseline="0" smtClean="0">
              <a:latin typeface="Arial" charset="0"/>
            </a:endParaRPr>
          </a:p>
        </p:txBody>
      </p:sp>
      <p:sp>
        <p:nvSpPr>
          <p:cNvPr id="62471"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Factors That Influence Chemical Reaction Rates</a:t>
            </a:r>
          </a:p>
        </p:txBody>
      </p:sp>
      <p:sp>
        <p:nvSpPr>
          <p:cNvPr id="266247"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6248"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681E6657-3441-4FCC-939F-715B736BE0CA}" type="slidenum">
              <a:rPr lang="en-US" altLang="en-US"/>
              <a:pPr/>
              <a:t>‹#›</a:t>
            </a:fld>
            <a:endParaRPr lang="en-US" altLang="en-US"/>
          </a:p>
        </p:txBody>
      </p:sp>
      <p:sp>
        <p:nvSpPr>
          <p:cNvPr id="8202"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8203"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4"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5"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0"/>
          <p:cNvSpPr>
            <a:spLocks noChangeArrowheads="1"/>
          </p:cNvSpPr>
          <p:nvPr userDrawn="1"/>
        </p:nvSpPr>
        <p:spPr bwMode="auto">
          <a:xfrm>
            <a:off x="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9219"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9220"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1"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58"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9.7</a:t>
            </a:r>
            <a:endParaRPr lang="en-US" sz="2200" b="1" baseline="0" smtClean="0">
              <a:latin typeface="Arial" charset="0"/>
            </a:endParaRPr>
          </a:p>
        </p:txBody>
      </p:sp>
      <p:sp>
        <p:nvSpPr>
          <p:cNvPr id="74759"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Chemical Equilibrium</a:t>
            </a:r>
          </a:p>
        </p:txBody>
      </p:sp>
      <p:sp>
        <p:nvSpPr>
          <p:cNvPr id="267271"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7272"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54A9CDB8-FD0B-4F4D-8944-2492E2A87AFF}" type="slidenum">
              <a:rPr lang="en-US" altLang="en-US"/>
              <a:pPr/>
              <a:t>‹#›</a:t>
            </a:fld>
            <a:endParaRPr lang="en-US" altLang="en-US"/>
          </a:p>
        </p:txBody>
      </p:sp>
      <p:sp>
        <p:nvSpPr>
          <p:cNvPr id="9226"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9227"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9" name="Rectangle 17"/>
          <p:cNvSpPr>
            <a:spLocks noChangeArrowheads="1"/>
          </p:cNvSpPr>
          <p:nvPr userDrawn="1"/>
        </p:nvSpPr>
        <p:spPr bwMode="auto">
          <a:xfrm>
            <a:off x="4763"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0243"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0244"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5"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7046"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9.8</a:t>
            </a:r>
            <a:endParaRPr lang="en-US" sz="2200" b="1" baseline="0" smtClean="0">
              <a:latin typeface="Arial" charset="0"/>
            </a:endParaRPr>
          </a:p>
        </p:txBody>
      </p:sp>
      <p:sp>
        <p:nvSpPr>
          <p:cNvPr id="87047"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Equilibrium Constants</a:t>
            </a:r>
          </a:p>
        </p:txBody>
      </p:sp>
      <p:sp>
        <p:nvSpPr>
          <p:cNvPr id="268295"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8296"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44045930-04D7-49B1-A0F0-57700017F4D3}" type="slidenum">
              <a:rPr lang="en-US" altLang="en-US"/>
              <a:pPr/>
              <a:t>‹#›</a:t>
            </a:fld>
            <a:endParaRPr lang="en-US" altLang="en-US"/>
          </a:p>
        </p:txBody>
      </p:sp>
      <p:sp>
        <p:nvSpPr>
          <p:cNvPr id="10250"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0251"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2"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3"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hyperlink" Target="#351,28,Exothermic%20Reaction"/><Relationship Id="rId3" Type="http://schemas.openxmlformats.org/officeDocument/2006/relationships/slide" Target="slide56.xml"/><Relationship Id="rId7" Type="http://schemas.openxmlformats.org/officeDocument/2006/relationships/hyperlink" Target="#346,23,Collision%20Theory"/><Relationship Id="rId2" Type="http://schemas.openxmlformats.org/officeDocument/2006/relationships/notesSlide" Target="../notesSlides/notesSlide1.xml"/><Relationship Id="rId1" Type="http://schemas.openxmlformats.org/officeDocument/2006/relationships/slideLayout" Target="../slideLayouts/slideLayout112.xml"/><Relationship Id="rId6" Type="http://schemas.openxmlformats.org/officeDocument/2006/relationships/hyperlink" Target="#342,18,Redox%20Characteristics"/><Relationship Id="rId11" Type="http://schemas.openxmlformats.org/officeDocument/2006/relationships/hyperlink" Target="#371,48,Equilibrium%20Constant"/><Relationship Id="rId5" Type="http://schemas.openxmlformats.org/officeDocument/2006/relationships/hyperlink" Target="#336,11,Slide%2011"/><Relationship Id="rId10" Type="http://schemas.openxmlformats.org/officeDocument/2006/relationships/hyperlink" Target="#365,42,Chemical%20Equilibrium"/><Relationship Id="rId4" Type="http://schemas.openxmlformats.org/officeDocument/2006/relationships/hyperlink" Target="#329,3,Chemical%20Reaction"/><Relationship Id="rId9" Type="http://schemas.openxmlformats.org/officeDocument/2006/relationships/hyperlink" Target="#357,34,Chemical%20Reaction%20Rate"/></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9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10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10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hyperlink" Target="lechatelier.html" TargetMode="External"/><Relationship Id="rId4"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hyperlink" Target="decompositionn2o5.html" TargetMode="External"/><Relationship Id="rId4"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ctrTitle"/>
          </p:nvPr>
        </p:nvSpPr>
        <p:spPr>
          <a:xfrm>
            <a:off x="-29852" y="914400"/>
            <a:ext cx="8839200" cy="477838"/>
          </a:xfrm>
        </p:spPr>
        <p:txBody>
          <a:bodyPr rtlCol="0">
            <a:noAutofit/>
          </a:bodyPr>
          <a:lstStyle/>
          <a:p>
            <a:r>
              <a:rPr lang="en-US" sz="2800" b="1" dirty="0" smtClean="0">
                <a:solidFill>
                  <a:srgbClr val="C00000"/>
                </a:solidFill>
                <a:effectLst>
                  <a:outerShdw blurRad="38100" dist="38100" dir="2700000" algn="tl">
                    <a:srgbClr val="000000">
                      <a:alpha val="43137"/>
                    </a:srgbClr>
                  </a:outerShdw>
                </a:effectLst>
              </a:rPr>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rgbClr val="C00000"/>
                </a:solidFill>
                <a:effectLst>
                  <a:outerShdw blurRad="38100" dist="38100" dir="2700000" algn="tl">
                    <a:srgbClr val="000000">
                      <a:alpha val="43137"/>
                    </a:srgbClr>
                  </a:outerShdw>
                </a:effectLst>
              </a:rPr>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rgbClr val="C00000"/>
                </a:solidFill>
                <a:effectLst>
                  <a:outerShdw blurRad="38100" dist="38100" dir="2700000" algn="tl">
                    <a:srgbClr val="000000">
                      <a:alpha val="43137"/>
                    </a:srgbClr>
                  </a:outerShdw>
                </a:effectLst>
              </a:rPr>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rgbClr val="C00000"/>
                </a:solidFill>
                <a:effectLst>
                  <a:outerShdw blurRad="38100" dist="38100" dir="2700000" algn="tl">
                    <a:srgbClr val="000000">
                      <a:alpha val="43137"/>
                    </a:srgbClr>
                  </a:outerShdw>
                </a:effectLst>
              </a:rPr>
              <a:t>Chapter 9. Chemical Reactions</a:t>
            </a:r>
            <a:r>
              <a:rPr lang="en-US" altLang="en-US" sz="2800" b="1" dirty="0" smtClean="0">
                <a:solidFill>
                  <a:srgbClr val="C00000"/>
                </a:solidFill>
                <a:effectLst>
                  <a:outerShdw blurRad="38100" dist="38100" dir="2700000" algn="tl">
                    <a:srgbClr val="000000">
                      <a:alpha val="43137"/>
                    </a:srgbClr>
                  </a:outerShdw>
                </a:effectLst>
              </a:rPr>
              <a:t/>
            </a:r>
            <a:br>
              <a:rPr lang="en-US" altLang="en-US" sz="2800" b="1" dirty="0" smtClean="0">
                <a:solidFill>
                  <a:srgbClr val="C00000"/>
                </a:solidFill>
                <a:effectLst>
                  <a:outerShdw blurRad="38100" dist="38100" dir="2700000" algn="tl">
                    <a:srgbClr val="000000">
                      <a:alpha val="43137"/>
                    </a:srgbClr>
                  </a:outerShdw>
                </a:effectLst>
              </a:rPr>
            </a:br>
            <a:r>
              <a:rPr lang="en-US" altLang="en-US" sz="2800" b="1" dirty="0" smtClean="0">
                <a:solidFill>
                  <a:srgbClr val="C00000"/>
                </a:solidFill>
                <a:effectLst>
                  <a:outerShdw blurRad="38100" dist="38100" dir="2700000" algn="tl">
                    <a:srgbClr val="000000">
                      <a:alpha val="43137"/>
                    </a:srgbClr>
                  </a:outerShdw>
                </a:effectLst>
              </a:rPr>
              <a:t/>
            </a:r>
            <a:br>
              <a:rPr lang="en-US" altLang="en-US" sz="2800" b="1" dirty="0" smtClean="0">
                <a:solidFill>
                  <a:srgbClr val="C00000"/>
                </a:solidFill>
                <a:effectLst>
                  <a:outerShdw blurRad="38100" dist="38100" dir="2700000" algn="tl">
                    <a:srgbClr val="000000">
                      <a:alpha val="43137"/>
                    </a:srgbClr>
                  </a:outerShdw>
                </a:effectLst>
              </a:rPr>
            </a:br>
            <a:endParaRPr lang="en-US" altLang="en-US" sz="2800" b="1" kern="0" baseline="0" dirty="0" smtClean="0">
              <a:solidFill>
                <a:srgbClr val="C00000"/>
              </a:solidFill>
              <a:effectLst>
                <a:outerShdw blurRad="38100" dist="38100" dir="2700000" algn="tl">
                  <a:srgbClr val="000000">
                    <a:alpha val="43137"/>
                  </a:srgbClr>
                </a:outerShdw>
              </a:effectLst>
            </a:endParaRPr>
          </a:p>
        </p:txBody>
      </p:sp>
      <p:sp>
        <p:nvSpPr>
          <p:cNvPr id="5" name="Subtitle 6"/>
          <p:cNvSpPr>
            <a:spLocks noGrp="1"/>
          </p:cNvSpPr>
          <p:nvPr>
            <p:ph type="subTitle" idx="1"/>
          </p:nvPr>
        </p:nvSpPr>
        <p:spPr>
          <a:xfrm>
            <a:off x="733425" y="990600"/>
            <a:ext cx="8029575" cy="5029200"/>
          </a:xfrm>
        </p:spPr>
        <p:txBody>
          <a:bodyPr rtlCol="0">
            <a:normAutofit/>
          </a:bodyPr>
          <a:lstStyle/>
          <a:p>
            <a:pPr algn="l" fontAlgn="auto">
              <a:lnSpc>
                <a:spcPct val="50000"/>
              </a:lnSpc>
              <a:spcBef>
                <a:spcPct val="50000"/>
              </a:spcBef>
              <a:spcAft>
                <a:spcPts val="0"/>
              </a:spcAft>
              <a:defRPr/>
            </a:pPr>
            <a:r>
              <a:rPr lang="en-US" dirty="0">
                <a:solidFill>
                  <a:srgbClr val="000066"/>
                </a:solidFill>
                <a:effectLst>
                  <a:outerShdw blurRad="38100" dist="38100" dir="2700000" algn="tl">
                    <a:srgbClr val="C0C0C0"/>
                  </a:outerShdw>
                </a:effectLst>
                <a:latin typeface="Times New Roman" pitchFamily="18" charset="0"/>
              </a:rPr>
              <a:t>Introduction to </a:t>
            </a:r>
            <a:r>
              <a:rPr lang="en-US" dirty="0" smtClean="0">
                <a:solidFill>
                  <a:srgbClr val="000066"/>
                </a:solidFill>
                <a:effectLst>
                  <a:outerShdw blurRad="38100" dist="38100" dir="2700000" algn="tl">
                    <a:srgbClr val="C0C0C0"/>
                  </a:outerShdw>
                </a:effectLst>
                <a:latin typeface="Times New Roman" pitchFamily="18" charset="0"/>
              </a:rPr>
              <a:t>Inorganic Chemistry</a:t>
            </a:r>
            <a:endParaRPr lang="en-US" dirty="0">
              <a:latin typeface="Times New Roman" pitchFamily="18" charset="0"/>
            </a:endParaRPr>
          </a:p>
          <a:p>
            <a:pPr algn="l" fontAlgn="auto">
              <a:lnSpc>
                <a:spcPct val="50000"/>
              </a:lnSpc>
              <a:spcBef>
                <a:spcPct val="50000"/>
              </a:spcBef>
              <a:spcAft>
                <a:spcPts val="0"/>
              </a:spcAft>
              <a:defRPr/>
            </a:pPr>
            <a:r>
              <a:rPr lang="en-US" dirty="0">
                <a:solidFill>
                  <a:srgbClr val="008000"/>
                </a:solidFill>
                <a:latin typeface="Times New Roman" pitchFamily="18" charset="0"/>
              </a:rPr>
              <a:t>Instructor</a:t>
            </a:r>
            <a:r>
              <a:rPr lang="en-US" dirty="0">
                <a:latin typeface="Times New Roman" pitchFamily="18" charset="0"/>
              </a:rPr>
              <a:t> Dr. </a:t>
            </a:r>
            <a:r>
              <a:rPr lang="en-US" dirty="0" err="1">
                <a:latin typeface="Times New Roman" pitchFamily="18" charset="0"/>
              </a:rPr>
              <a:t>Upali</a:t>
            </a:r>
            <a:r>
              <a:rPr lang="en-US" dirty="0">
                <a:latin typeface="Times New Roman" pitchFamily="18" charset="0"/>
              </a:rPr>
              <a:t> </a:t>
            </a:r>
            <a:r>
              <a:rPr lang="en-US" dirty="0" err="1">
                <a:latin typeface="Times New Roman" pitchFamily="18" charset="0"/>
              </a:rPr>
              <a:t>Siriwardane</a:t>
            </a:r>
            <a:r>
              <a:rPr lang="en-US" dirty="0">
                <a:latin typeface="Times New Roman" pitchFamily="18" charset="0"/>
              </a:rPr>
              <a:t> (Ph.D. Ohio State) </a:t>
            </a:r>
          </a:p>
          <a:p>
            <a:pPr algn="l" fontAlgn="auto">
              <a:lnSpc>
                <a:spcPct val="50000"/>
              </a:lnSpc>
              <a:spcBef>
                <a:spcPct val="50000"/>
              </a:spcBef>
              <a:spcAft>
                <a:spcPts val="0"/>
              </a:spcAft>
              <a:defRPr/>
            </a:pPr>
            <a:r>
              <a:rPr lang="en-US" dirty="0">
                <a:latin typeface="Times New Roman" pitchFamily="18" charset="0"/>
              </a:rPr>
              <a:t>E-mail:  upali@latech.edu </a:t>
            </a:r>
          </a:p>
          <a:p>
            <a:pPr algn="l" fontAlgn="auto">
              <a:lnSpc>
                <a:spcPct val="50000"/>
              </a:lnSpc>
              <a:spcBef>
                <a:spcPct val="50000"/>
              </a:spcBef>
              <a:spcAft>
                <a:spcPts val="0"/>
              </a:spcAft>
              <a:defRPr/>
            </a:pPr>
            <a:r>
              <a:rPr lang="en-US" b="1" dirty="0">
                <a:solidFill>
                  <a:srgbClr val="C00000"/>
                </a:solidFill>
                <a:latin typeface="Times New Roman" pitchFamily="18" charset="0"/>
              </a:rPr>
              <a:t>Office</a:t>
            </a:r>
            <a:r>
              <a:rPr lang="en-US" dirty="0">
                <a:latin typeface="Times New Roman" pitchFamily="18" charset="0"/>
              </a:rPr>
              <a:t>:  311 Carson Taylor Hall ; Phone: 318-257-4941</a:t>
            </a:r>
            <a:r>
              <a:rPr lang="en-US" dirty="0" smtClean="0">
                <a:latin typeface="Times New Roman" pitchFamily="18" charset="0"/>
              </a:rPr>
              <a:t>;</a:t>
            </a:r>
          </a:p>
          <a:p>
            <a:pPr algn="l" fontAlgn="auto">
              <a:lnSpc>
                <a:spcPct val="50000"/>
              </a:lnSpc>
              <a:spcBef>
                <a:spcPct val="50000"/>
              </a:spcBef>
              <a:spcAft>
                <a:spcPts val="0"/>
              </a:spcAft>
              <a:defRPr/>
            </a:pPr>
            <a:r>
              <a:rPr lang="en-US" b="1" u="sng" dirty="0"/>
              <a:t>Office Hours</a:t>
            </a:r>
            <a:r>
              <a:rPr lang="en-US" dirty="0"/>
              <a:t>:  MWF 8:00-9:00 and 11:00-12:00;  </a:t>
            </a:r>
            <a:endParaRPr lang="en-US" dirty="0" smtClean="0"/>
          </a:p>
          <a:p>
            <a:pPr algn="l" fontAlgn="auto">
              <a:lnSpc>
                <a:spcPct val="50000"/>
              </a:lnSpc>
              <a:spcBef>
                <a:spcPct val="50000"/>
              </a:spcBef>
              <a:spcAft>
                <a:spcPts val="0"/>
              </a:spcAft>
              <a:defRPr/>
            </a:pPr>
            <a:r>
              <a:rPr lang="en-US" dirty="0"/>
              <a:t>	 </a:t>
            </a:r>
            <a:r>
              <a:rPr lang="en-US" dirty="0" smtClean="0"/>
              <a:t>           TR 10:00-12:00 </a:t>
            </a:r>
            <a:endParaRPr lang="en-US" dirty="0"/>
          </a:p>
          <a:p>
            <a:pPr algn="l" fontAlgn="auto">
              <a:lnSpc>
                <a:spcPct val="50000"/>
              </a:lnSpc>
              <a:spcBef>
                <a:spcPct val="50000"/>
              </a:spcBef>
              <a:spcAft>
                <a:spcPts val="0"/>
              </a:spcAft>
              <a:defRPr/>
            </a:pPr>
            <a:r>
              <a:rPr lang="en-US" dirty="0" smtClean="0">
                <a:latin typeface="Times New Roman" pitchFamily="18" charset="0"/>
              </a:rPr>
              <a:t>Contact </a:t>
            </a:r>
            <a:r>
              <a:rPr lang="en-US" dirty="0">
                <a:latin typeface="Times New Roman" pitchFamily="18" charset="0"/>
              </a:rPr>
              <a:t>me trough </a:t>
            </a:r>
            <a:r>
              <a:rPr lang="en-US" dirty="0" smtClean="0">
                <a:latin typeface="Times New Roman" pitchFamily="18" charset="0"/>
              </a:rPr>
              <a:t>phone or e-mail </a:t>
            </a:r>
            <a:r>
              <a:rPr lang="en-US" dirty="0">
                <a:latin typeface="Times New Roman" pitchFamily="18" charset="0"/>
              </a:rPr>
              <a:t>if you have questions</a:t>
            </a:r>
          </a:p>
          <a:p>
            <a:pPr algn="l" fontAlgn="auto">
              <a:spcBef>
                <a:spcPct val="5000"/>
              </a:spcBef>
              <a:spcAft>
                <a:spcPts val="0"/>
              </a:spcAft>
              <a:defRPr/>
            </a:pPr>
            <a:r>
              <a:rPr lang="en-US" dirty="0">
                <a:solidFill>
                  <a:srgbClr val="000066"/>
                </a:solidFill>
                <a:latin typeface="Times New Roman" pitchFamily="18" charset="0"/>
              </a:rPr>
              <a:t>Online Tests on Following days</a:t>
            </a:r>
          </a:p>
          <a:p>
            <a:pPr algn="l" fontAlgn="auto">
              <a:spcBef>
                <a:spcPct val="5000"/>
              </a:spcBef>
              <a:spcAft>
                <a:spcPts val="0"/>
              </a:spcAft>
              <a:defRPr/>
            </a:pPr>
            <a:r>
              <a:rPr lang="en-US" dirty="0" smtClean="0">
                <a:solidFill>
                  <a:srgbClr val="000066"/>
                </a:solidFill>
                <a:latin typeface="Times New Roman" pitchFamily="18" charset="0"/>
              </a:rPr>
              <a:t>March 24, 2017</a:t>
            </a:r>
            <a:r>
              <a:rPr lang="en-US" dirty="0" smtClean="0">
                <a:latin typeface="Times New Roman" pitchFamily="18" charset="0"/>
              </a:rPr>
              <a:t>:</a:t>
            </a:r>
            <a:r>
              <a:rPr lang="en-US" dirty="0" smtClean="0">
                <a:solidFill>
                  <a:srgbClr val="000066"/>
                </a:solidFill>
                <a:latin typeface="Times New Roman" pitchFamily="18" charset="0"/>
              </a:rPr>
              <a:t>   </a:t>
            </a:r>
            <a:r>
              <a:rPr lang="en-US" dirty="0" smtClean="0">
                <a:latin typeface="Times New Roman" pitchFamily="18" charset="0"/>
              </a:rPr>
              <a:t>  Test </a:t>
            </a:r>
            <a:r>
              <a:rPr lang="en-US" dirty="0">
                <a:latin typeface="Times New Roman" pitchFamily="18" charset="0"/>
              </a:rPr>
              <a:t>1 (Chapters </a:t>
            </a:r>
            <a:r>
              <a:rPr lang="en-US" dirty="0" smtClean="0">
                <a:latin typeface="Times New Roman" pitchFamily="18" charset="0"/>
              </a:rPr>
              <a:t>1-3)</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April 10, </a:t>
            </a:r>
            <a:r>
              <a:rPr lang="en-US" dirty="0">
                <a:solidFill>
                  <a:srgbClr val="000066"/>
                </a:solidFill>
                <a:latin typeface="Times New Roman" pitchFamily="18" charset="0"/>
              </a:rPr>
              <a:t>2017 </a:t>
            </a:r>
            <a:r>
              <a:rPr lang="en-US" dirty="0">
                <a:latin typeface="Times New Roman" pitchFamily="18" charset="0"/>
              </a:rPr>
              <a:t>:</a:t>
            </a:r>
            <a:r>
              <a:rPr lang="en-US" dirty="0">
                <a:solidFill>
                  <a:srgbClr val="000066"/>
                </a:solidFill>
                <a:latin typeface="Times New Roman" pitchFamily="18" charset="0"/>
              </a:rPr>
              <a:t>   </a:t>
            </a:r>
            <a:r>
              <a:rPr lang="en-US" dirty="0">
                <a:latin typeface="Times New Roman" pitchFamily="18" charset="0"/>
              </a:rPr>
              <a:t> </a:t>
            </a:r>
            <a:r>
              <a:rPr lang="en-US" dirty="0" smtClean="0">
                <a:latin typeface="Times New Roman" pitchFamily="18" charset="0"/>
              </a:rPr>
              <a:t>    Test </a:t>
            </a:r>
            <a:r>
              <a:rPr lang="en-US" dirty="0">
                <a:latin typeface="Times New Roman" pitchFamily="18" charset="0"/>
              </a:rPr>
              <a:t>2 (Chapters </a:t>
            </a:r>
            <a:r>
              <a:rPr lang="en-US" dirty="0" smtClean="0">
                <a:latin typeface="Times New Roman" pitchFamily="18" charset="0"/>
              </a:rPr>
              <a:t>4-5)</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May 1, </a:t>
            </a:r>
            <a:r>
              <a:rPr lang="en-US" dirty="0" smtClean="0">
                <a:solidFill>
                  <a:srgbClr val="000066"/>
                </a:solidFill>
                <a:latin typeface="Times New Roman" pitchFamily="18" charset="0"/>
              </a:rPr>
              <a:t>2017</a:t>
            </a:r>
            <a:r>
              <a:rPr lang="en-US" dirty="0" smtClean="0">
                <a:latin typeface="Times New Roman" pitchFamily="18" charset="0"/>
              </a:rPr>
              <a:t>:   </a:t>
            </a:r>
            <a:r>
              <a:rPr lang="en-US" dirty="0">
                <a:latin typeface="Times New Roman" pitchFamily="18" charset="0"/>
              </a:rPr>
              <a:t>Test 3 (Chapters </a:t>
            </a:r>
            <a:r>
              <a:rPr lang="en-US" dirty="0" smtClean="0">
                <a:latin typeface="Times New Roman" pitchFamily="18" charset="0"/>
              </a:rPr>
              <a:t>6,7 &amp;8)</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May 12, </a:t>
            </a:r>
            <a:r>
              <a:rPr lang="en-US" dirty="0">
                <a:solidFill>
                  <a:srgbClr val="000066"/>
                </a:solidFill>
                <a:latin typeface="Times New Roman" pitchFamily="18" charset="0"/>
              </a:rPr>
              <a:t>2017 </a:t>
            </a:r>
            <a:r>
              <a:rPr lang="en-US" dirty="0">
                <a:latin typeface="Times New Roman" pitchFamily="18" charset="0"/>
              </a:rPr>
              <a:t>:   Test 4 (Chapters </a:t>
            </a:r>
            <a:r>
              <a:rPr lang="en-US" dirty="0" smtClean="0">
                <a:latin typeface="Times New Roman" pitchFamily="18" charset="0"/>
              </a:rPr>
              <a:t>9, 10 &amp;11)</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May 15, </a:t>
            </a:r>
            <a:r>
              <a:rPr lang="en-US" dirty="0">
                <a:solidFill>
                  <a:srgbClr val="000066"/>
                </a:solidFill>
                <a:latin typeface="Times New Roman" pitchFamily="18" charset="0"/>
              </a:rPr>
              <a:t>2017</a:t>
            </a:r>
            <a:r>
              <a:rPr lang="en-US" dirty="0">
                <a:latin typeface="Times New Roman" pitchFamily="18" charset="0"/>
              </a:rPr>
              <a:t>:     Make Up Exam: Chapters </a:t>
            </a:r>
            <a:r>
              <a:rPr lang="en-US" dirty="0" smtClean="0">
                <a:latin typeface="Times New Roman" pitchFamily="18" charset="0"/>
              </a:rPr>
              <a:t>1-11)</a:t>
            </a:r>
            <a:endParaRPr lang="en-US" dirty="0">
              <a:latin typeface="Times New Roman" pitchFamily="18" charset="0"/>
            </a:endParaRPr>
          </a:p>
          <a:p>
            <a:pPr fontAlgn="auto">
              <a:spcAft>
                <a:spcPts val="0"/>
              </a:spcAft>
              <a:defRPr/>
            </a:pPr>
            <a:r>
              <a:rPr lang="en-US" dirty="0" smtClean="0"/>
              <a:t>.  </a:t>
            </a:r>
            <a:endParaRPr lang="en-US" dirty="0"/>
          </a:p>
          <a:p>
            <a:pPr fontAlgn="auto">
              <a:spcAft>
                <a:spcPts val="0"/>
              </a:spcAft>
              <a:defRPr/>
            </a:pPr>
            <a:endParaRPr lang="en-US" dirty="0"/>
          </a:p>
        </p:txBody>
      </p:sp>
    </p:spTree>
    <p:extLst>
      <p:ext uri="{BB962C8B-B14F-4D97-AF65-F5344CB8AC3E}">
        <p14:creationId xmlns:p14="http://schemas.microsoft.com/office/powerpoint/2010/main" val="99189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64FC868-E470-4026-8D7C-E73628F6E3E8}" type="slidenum">
              <a:rPr lang="en-US" altLang="en-US" sz="1000"/>
              <a:pPr>
                <a:spcBef>
                  <a:spcPct val="0"/>
                </a:spcBef>
                <a:buFontTx/>
                <a:buNone/>
              </a:pPr>
              <a:t>10</a:t>
            </a:fld>
            <a:endParaRPr lang="en-US" altLang="en-US" sz="1000"/>
          </a:p>
        </p:txBody>
      </p:sp>
      <p:sp>
        <p:nvSpPr>
          <p:cNvPr id="22532"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22533" name="Rectangle 3"/>
          <p:cNvSpPr>
            <a:spLocks noGrp="1" noChangeArrowheads="1"/>
          </p:cNvSpPr>
          <p:nvPr>
            <p:ph type="body" idx="1"/>
          </p:nvPr>
        </p:nvSpPr>
        <p:spPr>
          <a:xfrm>
            <a:off x="228600" y="2133600"/>
            <a:ext cx="8534400" cy="3984625"/>
          </a:xfrm>
        </p:spPr>
        <p:txBody>
          <a:bodyPr/>
          <a:lstStyle/>
          <a:p>
            <a:pPr marL="457200" indent="-457200" eaLnBrk="1" hangingPunct="1">
              <a:buFontTx/>
              <a:buNone/>
            </a:pPr>
            <a:r>
              <a:rPr lang="en-US" altLang="en-US" sz="2800" dirty="0" smtClean="0"/>
              <a:t>	Classify each of the following chemical reactions as a combination, decomposition, displacement, exchange, or combustion reaction.</a:t>
            </a:r>
          </a:p>
          <a:p>
            <a:pPr marL="914400" lvl="1" indent="-347663" eaLnBrk="1" hangingPunct="1">
              <a:buFontTx/>
              <a:buAutoNum type="alphaLcParenR"/>
            </a:pPr>
            <a:r>
              <a:rPr lang="en-US" altLang="en-US" dirty="0" smtClean="0">
                <a:cs typeface="Arial" panose="020B0604020202020204" pitchFamily="34" charset="0"/>
              </a:rPr>
              <a:t>Mg(</a:t>
            </a:r>
            <a:r>
              <a:rPr lang="en-US" altLang="en-US" i="1" dirty="0" smtClean="0">
                <a:cs typeface="Arial" panose="020B0604020202020204" pitchFamily="34" charset="0"/>
              </a:rPr>
              <a:t>s</a:t>
            </a:r>
            <a:r>
              <a:rPr lang="en-US" altLang="en-US" dirty="0" smtClean="0">
                <a:cs typeface="Arial" panose="020B0604020202020204" pitchFamily="34" charset="0"/>
              </a:rPr>
              <a:t>) + 2HCl(</a:t>
            </a:r>
            <a:r>
              <a:rPr lang="en-US" altLang="en-US" i="1" dirty="0" err="1" smtClean="0">
                <a:cs typeface="Arial" panose="020B0604020202020204" pitchFamily="34" charset="0"/>
              </a:rPr>
              <a:t>aq</a:t>
            </a:r>
            <a:r>
              <a:rPr lang="en-US" altLang="en-US" dirty="0" smtClean="0">
                <a:cs typeface="Arial" panose="020B0604020202020204" pitchFamily="34" charset="0"/>
              </a:rPr>
              <a:t>) → MgCl</a:t>
            </a:r>
            <a:r>
              <a:rPr lang="en-US" altLang="en-US" baseline="-25000" dirty="0" smtClean="0">
                <a:cs typeface="Arial" panose="020B0604020202020204" pitchFamily="34" charset="0"/>
              </a:rPr>
              <a:t>2</a:t>
            </a:r>
            <a:r>
              <a:rPr lang="en-US" altLang="en-US" dirty="0" smtClean="0">
                <a:cs typeface="Arial" panose="020B0604020202020204" pitchFamily="34" charset="0"/>
              </a:rPr>
              <a:t>(</a:t>
            </a:r>
            <a:r>
              <a:rPr lang="en-US" altLang="en-US" i="1" dirty="0" err="1" smtClean="0">
                <a:cs typeface="Arial" panose="020B0604020202020204" pitchFamily="34" charset="0"/>
              </a:rPr>
              <a:t>aq</a:t>
            </a:r>
            <a:r>
              <a:rPr lang="en-US" altLang="en-US" dirty="0" smtClean="0">
                <a:cs typeface="Arial" panose="020B0604020202020204" pitchFamily="34" charset="0"/>
              </a:rPr>
              <a:t>) + H</a:t>
            </a:r>
            <a:r>
              <a:rPr lang="en-US" altLang="en-US" baseline="-25000" dirty="0" smtClean="0">
                <a:cs typeface="Arial" panose="020B0604020202020204" pitchFamily="34" charset="0"/>
              </a:rPr>
              <a:t>2</a:t>
            </a:r>
            <a:r>
              <a:rPr lang="en-US" altLang="en-US" dirty="0" smtClean="0">
                <a:cs typeface="Arial" panose="020B0604020202020204" pitchFamily="34" charset="0"/>
              </a:rPr>
              <a:t>(</a:t>
            </a:r>
            <a:r>
              <a:rPr lang="en-US" altLang="en-US" i="1" dirty="0" smtClean="0">
                <a:cs typeface="Arial" panose="020B0604020202020204" pitchFamily="34" charset="0"/>
              </a:rPr>
              <a:t>g</a:t>
            </a:r>
            <a:r>
              <a:rPr lang="en-US" altLang="en-US" dirty="0" smtClean="0">
                <a:cs typeface="Arial" panose="020B0604020202020204" pitchFamily="34" charset="0"/>
              </a:rPr>
              <a:t>) </a:t>
            </a:r>
            <a:endParaRPr lang="en-US" altLang="en-US" dirty="0" smtClean="0">
              <a:cs typeface="Arial" panose="020B0604020202020204" pitchFamily="34" charset="0"/>
            </a:endParaRPr>
          </a:p>
          <a:p>
            <a:pPr marL="914400" lvl="1" indent="-347663" eaLnBrk="1" hangingPunct="1">
              <a:spcBef>
                <a:spcPts val="475"/>
              </a:spcBef>
              <a:buFontTx/>
              <a:buNone/>
            </a:pPr>
            <a:r>
              <a:rPr lang="en-US" altLang="en-US" baseline="-25000" dirty="0" smtClean="0">
                <a:cs typeface="Arial" panose="020B0604020202020204" pitchFamily="34" charset="0"/>
              </a:rPr>
              <a:t>		</a:t>
            </a:r>
            <a:endParaRPr lang="en-US" altLang="en-US" baseline="-25000" dirty="0" smtClean="0">
              <a:solidFill>
                <a:srgbClr val="009900"/>
              </a:solidFill>
              <a:cs typeface="Arial" panose="020B0604020202020204" pitchFamily="34" charset="0"/>
            </a:endParaRPr>
          </a:p>
          <a:p>
            <a:pPr marL="914400" lvl="1" indent="-347663" eaLnBrk="1" hangingPunct="1">
              <a:buFontTx/>
              <a:buAutoNum type="alphaLcParenR" startAt="2"/>
            </a:pPr>
            <a:r>
              <a:rPr lang="en-US" altLang="en-US" dirty="0" err="1" smtClean="0">
                <a:cs typeface="Arial" panose="020B0604020202020204" pitchFamily="34" charset="0"/>
              </a:rPr>
              <a:t>HCl</a:t>
            </a:r>
            <a:r>
              <a:rPr lang="en-US" altLang="en-US" dirty="0" smtClean="0">
                <a:cs typeface="Arial" panose="020B0604020202020204" pitchFamily="34" charset="0"/>
              </a:rPr>
              <a:t>(</a:t>
            </a:r>
            <a:r>
              <a:rPr lang="en-US" altLang="en-US" i="1" dirty="0" smtClean="0">
                <a:cs typeface="Arial" panose="020B0604020202020204" pitchFamily="34" charset="0"/>
              </a:rPr>
              <a:t>g</a:t>
            </a:r>
            <a:r>
              <a:rPr lang="en-US" altLang="en-US" dirty="0" smtClean="0">
                <a:cs typeface="Arial" panose="020B0604020202020204" pitchFamily="34" charset="0"/>
              </a:rPr>
              <a:t>) + NH</a:t>
            </a:r>
            <a:r>
              <a:rPr lang="en-US" altLang="en-US" baseline="-25000" dirty="0" smtClean="0">
                <a:cs typeface="Arial" panose="020B0604020202020204" pitchFamily="34" charset="0"/>
              </a:rPr>
              <a:t>3</a:t>
            </a:r>
            <a:r>
              <a:rPr lang="en-US" altLang="en-US" dirty="0" smtClean="0">
                <a:cs typeface="Arial" panose="020B0604020202020204" pitchFamily="34" charset="0"/>
              </a:rPr>
              <a:t>(</a:t>
            </a:r>
            <a:r>
              <a:rPr lang="en-US" altLang="en-US" i="1" dirty="0" smtClean="0">
                <a:cs typeface="Arial" panose="020B0604020202020204" pitchFamily="34" charset="0"/>
              </a:rPr>
              <a:t>g</a:t>
            </a:r>
            <a:r>
              <a:rPr lang="en-US" altLang="en-US" dirty="0" smtClean="0">
                <a:cs typeface="Arial" panose="020B0604020202020204" pitchFamily="34" charset="0"/>
              </a:rPr>
              <a:t>) → NH</a:t>
            </a:r>
            <a:r>
              <a:rPr lang="en-US" altLang="en-US" baseline="-25000" dirty="0" smtClean="0">
                <a:cs typeface="Arial" panose="020B0604020202020204" pitchFamily="34" charset="0"/>
              </a:rPr>
              <a:t>4</a:t>
            </a:r>
            <a:r>
              <a:rPr lang="en-US" altLang="en-US" dirty="0" smtClean="0">
                <a:cs typeface="Arial" panose="020B0604020202020204" pitchFamily="34" charset="0"/>
              </a:rPr>
              <a:t>Cl(</a:t>
            </a:r>
            <a:r>
              <a:rPr lang="en-US" altLang="en-US" i="1" dirty="0" smtClean="0">
                <a:cs typeface="Arial" panose="020B0604020202020204" pitchFamily="34" charset="0"/>
              </a:rPr>
              <a:t>s</a:t>
            </a:r>
            <a:r>
              <a:rPr lang="en-US" altLang="en-US" dirty="0" smtClean="0">
                <a:cs typeface="Arial" panose="020B0604020202020204" pitchFamily="34" charset="0"/>
              </a:rPr>
              <a:t>)</a:t>
            </a:r>
          </a:p>
          <a:p>
            <a:pPr marL="914400" lvl="1" indent="-347663" eaLnBrk="1" hangingPunct="1">
              <a:buFontTx/>
              <a:buNone/>
            </a:pPr>
            <a:r>
              <a:rPr lang="en-US" altLang="en-US" dirty="0" smtClean="0">
                <a:cs typeface="Arial" panose="020B0604020202020204" pitchFamily="34" charset="0"/>
              </a:rPr>
              <a:t>		</a:t>
            </a:r>
            <a:endParaRPr lang="en-US" altLang="en-US" dirty="0" smtClean="0">
              <a:solidFill>
                <a:srgbClr val="009900"/>
              </a:solidFill>
              <a:cs typeface="Arial" panose="020B0604020202020204" pitchFamily="34" charset="0"/>
            </a:endParaRPr>
          </a:p>
          <a:p>
            <a:pPr marL="914400" lvl="1" indent="-347663" eaLnBrk="1" hangingPunct="1">
              <a:buFontTx/>
              <a:buAutoNum type="alphaLcParenR" startAt="3"/>
            </a:pPr>
            <a:r>
              <a:rPr lang="en-US" altLang="en-US" dirty="0" smtClean="0">
                <a:cs typeface="Arial" panose="020B0604020202020204" pitchFamily="34" charset="0"/>
              </a:rPr>
              <a:t>4NH</a:t>
            </a:r>
            <a:r>
              <a:rPr lang="en-US" altLang="en-US" baseline="-25000" dirty="0" smtClean="0">
                <a:cs typeface="Arial" panose="020B0604020202020204" pitchFamily="34" charset="0"/>
              </a:rPr>
              <a:t>3</a:t>
            </a:r>
            <a:r>
              <a:rPr lang="en-US" altLang="en-US" dirty="0" smtClean="0">
                <a:cs typeface="Arial" panose="020B0604020202020204" pitchFamily="34" charset="0"/>
              </a:rPr>
              <a:t> + 5O</a:t>
            </a:r>
            <a:r>
              <a:rPr lang="en-US" altLang="en-US" baseline="-25000" dirty="0" smtClean="0">
                <a:cs typeface="Arial" panose="020B0604020202020204" pitchFamily="34" charset="0"/>
              </a:rPr>
              <a:t>2</a:t>
            </a:r>
            <a:r>
              <a:rPr lang="en-US" altLang="en-US" dirty="0" smtClean="0">
                <a:cs typeface="Arial" panose="020B0604020202020204" pitchFamily="34" charset="0"/>
              </a:rPr>
              <a:t> → 4NO + 6H</a:t>
            </a:r>
            <a:r>
              <a:rPr lang="en-US" altLang="en-US" baseline="-25000" dirty="0" smtClean="0">
                <a:cs typeface="Arial" panose="020B0604020202020204" pitchFamily="34" charset="0"/>
              </a:rPr>
              <a:t>2</a:t>
            </a:r>
            <a:r>
              <a:rPr lang="en-US" altLang="en-US" dirty="0" smtClean="0">
                <a:cs typeface="Arial" panose="020B0604020202020204" pitchFamily="34" charset="0"/>
              </a:rPr>
              <a:t>O</a:t>
            </a:r>
          </a:p>
          <a:p>
            <a:pPr marL="914400" lvl="1" indent="-347663" eaLnBrk="1" hangingPunct="1">
              <a:buFontTx/>
              <a:buNone/>
            </a:pPr>
            <a:r>
              <a:rPr lang="en-US" altLang="en-US" sz="2800" dirty="0" smtClean="0">
                <a:cs typeface="Arial" panose="020B0604020202020204" pitchFamily="34" charset="0"/>
              </a:rPr>
              <a:t>		</a:t>
            </a:r>
            <a:endParaRPr lang="en-US" altLang="en-US" sz="2800" baseline="-25000" dirty="0" smtClean="0">
              <a:cs typeface="Arial" panose="020B0604020202020204" pitchFamily="34" charset="0"/>
            </a:endParaRPr>
          </a:p>
        </p:txBody>
      </p:sp>
      <p:pic>
        <p:nvPicPr>
          <p:cNvPr id="22534" name="Picture 6" descr="ques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4D8165A-77E7-49A9-A0AE-9E27676F3406}" type="slidenum">
              <a:rPr lang="en-US" altLang="en-US" sz="1000"/>
              <a:pPr>
                <a:spcBef>
                  <a:spcPct val="0"/>
                </a:spcBef>
                <a:buFontTx/>
                <a:buNone/>
              </a:pPr>
              <a:t>11</a:t>
            </a:fld>
            <a:endParaRPr lang="en-US" altLang="en-US" sz="1000"/>
          </a:p>
        </p:txBody>
      </p:sp>
      <p:sp>
        <p:nvSpPr>
          <p:cNvPr id="23556"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23557" name="Rectangle 3"/>
          <p:cNvSpPr>
            <a:spLocks noGrp="1" noChangeArrowheads="1"/>
          </p:cNvSpPr>
          <p:nvPr>
            <p:ph type="body" idx="1"/>
          </p:nvPr>
        </p:nvSpPr>
        <p:spPr>
          <a:xfrm>
            <a:off x="228600" y="2133600"/>
            <a:ext cx="8534400" cy="3962400"/>
          </a:xfrm>
        </p:spPr>
        <p:txBody>
          <a:bodyPr/>
          <a:lstStyle/>
          <a:p>
            <a:pPr marL="457200" indent="-457200" eaLnBrk="1" hangingPunct="1">
              <a:buFontTx/>
              <a:buNone/>
            </a:pPr>
            <a:r>
              <a:rPr lang="en-US" altLang="en-US" sz="2800" smtClean="0"/>
              <a:t>	Classify each of the following chemical reactions as a combination, decomposition, displacement, exchange, or combustion reaction.</a:t>
            </a:r>
          </a:p>
          <a:p>
            <a:pPr marL="900113" lvl="1" indent="-333375" eaLnBrk="1" hangingPunct="1">
              <a:buFontTx/>
              <a:buAutoNum type="alphaLcParenR"/>
            </a:pPr>
            <a:r>
              <a:rPr lang="en-US" altLang="en-US" smtClean="0">
                <a:cs typeface="Arial" panose="020B0604020202020204" pitchFamily="34" charset="0"/>
              </a:rPr>
              <a:t>Mg(</a:t>
            </a:r>
            <a:r>
              <a:rPr lang="en-US" altLang="en-US" i="1" smtClean="0">
                <a:cs typeface="Arial" panose="020B0604020202020204" pitchFamily="34" charset="0"/>
              </a:rPr>
              <a:t>s</a:t>
            </a:r>
            <a:r>
              <a:rPr lang="en-US" altLang="en-US" smtClean="0">
                <a:cs typeface="Arial" panose="020B0604020202020204" pitchFamily="34" charset="0"/>
              </a:rPr>
              <a:t>) + 2HCl(</a:t>
            </a:r>
            <a:r>
              <a:rPr lang="en-US" altLang="en-US" i="1" smtClean="0">
                <a:cs typeface="Arial" panose="020B0604020202020204" pitchFamily="34" charset="0"/>
              </a:rPr>
              <a:t>aq</a:t>
            </a:r>
            <a:r>
              <a:rPr lang="en-US" altLang="en-US" smtClean="0">
                <a:cs typeface="Arial" panose="020B0604020202020204" pitchFamily="34" charset="0"/>
              </a:rPr>
              <a:t>) → MgCl</a:t>
            </a:r>
            <a:r>
              <a:rPr lang="en-US" altLang="en-US" baseline="-25000" smtClean="0">
                <a:cs typeface="Arial" panose="020B0604020202020204" pitchFamily="34" charset="0"/>
              </a:rPr>
              <a:t>2</a:t>
            </a:r>
            <a:r>
              <a:rPr lang="en-US" altLang="en-US" smtClean="0">
                <a:cs typeface="Arial" panose="020B0604020202020204" pitchFamily="34" charset="0"/>
              </a:rPr>
              <a:t>(</a:t>
            </a:r>
            <a:r>
              <a:rPr lang="en-US" altLang="en-US" i="1" smtClean="0">
                <a:cs typeface="Arial" panose="020B0604020202020204" pitchFamily="34" charset="0"/>
              </a:rPr>
              <a:t>aq</a:t>
            </a:r>
            <a:r>
              <a:rPr lang="en-US" altLang="en-US" smtClean="0">
                <a:cs typeface="Arial" panose="020B0604020202020204" pitchFamily="34" charset="0"/>
              </a:rPr>
              <a:t>) + H</a:t>
            </a:r>
            <a:r>
              <a:rPr lang="en-US" altLang="en-US" baseline="-25000" smtClean="0">
                <a:cs typeface="Arial" panose="020B0604020202020204" pitchFamily="34" charset="0"/>
              </a:rPr>
              <a:t>2</a:t>
            </a:r>
            <a:r>
              <a:rPr lang="en-US" altLang="en-US" smtClean="0">
                <a:cs typeface="Arial" panose="020B0604020202020204" pitchFamily="34" charset="0"/>
              </a:rPr>
              <a:t>(</a:t>
            </a:r>
            <a:r>
              <a:rPr lang="en-US" altLang="en-US" i="1" smtClean="0">
                <a:cs typeface="Arial" panose="020B0604020202020204" pitchFamily="34" charset="0"/>
              </a:rPr>
              <a:t>g</a:t>
            </a:r>
            <a:r>
              <a:rPr lang="en-US" altLang="en-US" smtClean="0">
                <a:cs typeface="Arial" panose="020B0604020202020204" pitchFamily="34" charset="0"/>
              </a:rPr>
              <a:t>)</a:t>
            </a:r>
          </a:p>
          <a:p>
            <a:pPr marL="900113" lvl="1" indent="-333375" eaLnBrk="1" hangingPunct="1">
              <a:buFontTx/>
              <a:buNone/>
            </a:pPr>
            <a:r>
              <a:rPr lang="en-US" altLang="en-US" baseline="-25000" smtClean="0">
                <a:cs typeface="Arial" panose="020B0604020202020204" pitchFamily="34" charset="0"/>
              </a:rPr>
              <a:t>		</a:t>
            </a:r>
            <a:r>
              <a:rPr lang="en-US" altLang="en-US" sz="2000" smtClean="0">
                <a:solidFill>
                  <a:srgbClr val="009900"/>
                </a:solidFill>
                <a:cs typeface="Arial" panose="020B0604020202020204" pitchFamily="34" charset="0"/>
              </a:rPr>
              <a:t>displacement</a:t>
            </a:r>
            <a:endParaRPr lang="en-US" altLang="en-US" baseline="-25000" smtClean="0">
              <a:solidFill>
                <a:srgbClr val="009900"/>
              </a:solidFill>
              <a:cs typeface="Arial" panose="020B0604020202020204" pitchFamily="34" charset="0"/>
            </a:endParaRPr>
          </a:p>
          <a:p>
            <a:pPr marL="900113" lvl="1" indent="-333375" eaLnBrk="1" hangingPunct="1">
              <a:buFontTx/>
              <a:buAutoNum type="alphaLcParenR" startAt="2"/>
            </a:pPr>
            <a:r>
              <a:rPr lang="en-US" altLang="en-US" smtClean="0">
                <a:cs typeface="Arial" panose="020B0604020202020204" pitchFamily="34" charset="0"/>
              </a:rPr>
              <a:t>HCl(</a:t>
            </a:r>
            <a:r>
              <a:rPr lang="en-US" altLang="en-US" i="1" smtClean="0">
                <a:cs typeface="Arial" panose="020B0604020202020204" pitchFamily="34" charset="0"/>
              </a:rPr>
              <a:t>g</a:t>
            </a:r>
            <a:r>
              <a:rPr lang="en-US" altLang="en-US" smtClean="0">
                <a:cs typeface="Arial" panose="020B0604020202020204" pitchFamily="34" charset="0"/>
              </a:rPr>
              <a:t>) + NH</a:t>
            </a:r>
            <a:r>
              <a:rPr lang="en-US" altLang="en-US" baseline="-25000" smtClean="0">
                <a:cs typeface="Arial" panose="020B0604020202020204" pitchFamily="34" charset="0"/>
              </a:rPr>
              <a:t>3</a:t>
            </a:r>
            <a:r>
              <a:rPr lang="en-US" altLang="en-US" smtClean="0">
                <a:cs typeface="Arial" panose="020B0604020202020204" pitchFamily="34" charset="0"/>
              </a:rPr>
              <a:t>(</a:t>
            </a:r>
            <a:r>
              <a:rPr lang="en-US" altLang="en-US" i="1" smtClean="0">
                <a:cs typeface="Arial" panose="020B0604020202020204" pitchFamily="34" charset="0"/>
              </a:rPr>
              <a:t>g</a:t>
            </a:r>
            <a:r>
              <a:rPr lang="en-US" altLang="en-US" smtClean="0">
                <a:cs typeface="Arial" panose="020B0604020202020204" pitchFamily="34" charset="0"/>
              </a:rPr>
              <a:t>) → NH</a:t>
            </a:r>
            <a:r>
              <a:rPr lang="en-US" altLang="en-US" baseline="-25000" smtClean="0">
                <a:cs typeface="Arial" panose="020B0604020202020204" pitchFamily="34" charset="0"/>
              </a:rPr>
              <a:t>4</a:t>
            </a:r>
            <a:r>
              <a:rPr lang="en-US" altLang="en-US" smtClean="0">
                <a:cs typeface="Arial" panose="020B0604020202020204" pitchFamily="34" charset="0"/>
              </a:rPr>
              <a:t>Cl(</a:t>
            </a:r>
            <a:r>
              <a:rPr lang="en-US" altLang="en-US" i="1" smtClean="0">
                <a:cs typeface="Arial" panose="020B0604020202020204" pitchFamily="34" charset="0"/>
              </a:rPr>
              <a:t>s</a:t>
            </a:r>
            <a:r>
              <a:rPr lang="en-US" altLang="en-US" smtClean="0">
                <a:cs typeface="Arial" panose="020B0604020202020204" pitchFamily="34" charset="0"/>
              </a:rPr>
              <a:t>)</a:t>
            </a:r>
          </a:p>
          <a:p>
            <a:pPr marL="900113" lvl="1" indent="-333375" eaLnBrk="1" hangingPunct="1">
              <a:buFontTx/>
              <a:buNone/>
            </a:pPr>
            <a:r>
              <a:rPr lang="en-US" altLang="en-US" smtClean="0">
                <a:cs typeface="Arial" panose="020B0604020202020204" pitchFamily="34" charset="0"/>
              </a:rPr>
              <a:t>		</a:t>
            </a:r>
            <a:r>
              <a:rPr lang="en-US" altLang="en-US" sz="2000" smtClean="0">
                <a:solidFill>
                  <a:srgbClr val="009900"/>
                </a:solidFill>
                <a:cs typeface="Arial" panose="020B0604020202020204" pitchFamily="34" charset="0"/>
              </a:rPr>
              <a:t>combination</a:t>
            </a:r>
          </a:p>
          <a:p>
            <a:pPr marL="900113" lvl="1" indent="-333375" eaLnBrk="1" hangingPunct="1">
              <a:buFontTx/>
              <a:buAutoNum type="alphaLcParenR" startAt="3"/>
            </a:pPr>
            <a:r>
              <a:rPr lang="en-US" altLang="en-US" smtClean="0">
                <a:cs typeface="Arial" panose="020B0604020202020204" pitchFamily="34" charset="0"/>
              </a:rPr>
              <a:t>4NH</a:t>
            </a:r>
            <a:r>
              <a:rPr lang="en-US" altLang="en-US" baseline="-25000" smtClean="0">
                <a:cs typeface="Arial" panose="020B0604020202020204" pitchFamily="34" charset="0"/>
              </a:rPr>
              <a:t>3</a:t>
            </a:r>
            <a:r>
              <a:rPr lang="en-US" altLang="en-US" smtClean="0">
                <a:cs typeface="Arial" panose="020B0604020202020204" pitchFamily="34" charset="0"/>
              </a:rPr>
              <a:t> + 5O</a:t>
            </a:r>
            <a:r>
              <a:rPr lang="en-US" altLang="en-US" baseline="-25000" smtClean="0">
                <a:cs typeface="Arial" panose="020B0604020202020204" pitchFamily="34" charset="0"/>
              </a:rPr>
              <a:t>2</a:t>
            </a:r>
            <a:r>
              <a:rPr lang="en-US" altLang="en-US" smtClean="0">
                <a:cs typeface="Arial" panose="020B0604020202020204" pitchFamily="34" charset="0"/>
              </a:rPr>
              <a:t> → 4NO + 6H</a:t>
            </a:r>
            <a:r>
              <a:rPr lang="en-US" altLang="en-US" baseline="-25000" smtClean="0">
                <a:cs typeface="Arial" panose="020B0604020202020204" pitchFamily="34" charset="0"/>
              </a:rPr>
              <a:t>2</a:t>
            </a:r>
            <a:r>
              <a:rPr lang="en-US" altLang="en-US" smtClean="0">
                <a:cs typeface="Arial" panose="020B0604020202020204" pitchFamily="34" charset="0"/>
              </a:rPr>
              <a:t>O</a:t>
            </a:r>
          </a:p>
          <a:p>
            <a:pPr marL="900113" lvl="1" indent="-333375" eaLnBrk="1" hangingPunct="1">
              <a:buFontTx/>
              <a:buNone/>
            </a:pPr>
            <a:r>
              <a:rPr lang="en-US" altLang="en-US" smtClean="0">
                <a:cs typeface="Arial" panose="020B0604020202020204" pitchFamily="34" charset="0"/>
              </a:rPr>
              <a:t>		</a:t>
            </a:r>
            <a:r>
              <a:rPr lang="en-US" altLang="en-US" sz="2000" smtClean="0">
                <a:solidFill>
                  <a:srgbClr val="009900"/>
                </a:solidFill>
                <a:cs typeface="Arial" panose="020B0604020202020204" pitchFamily="34" charset="0"/>
              </a:rPr>
              <a:t>combustion</a:t>
            </a:r>
            <a:endParaRPr lang="en-US" altLang="en-US" baseline="-25000" smtClean="0">
              <a:cs typeface="Arial" panose="020B0604020202020204" pitchFamily="34" charset="0"/>
            </a:endParaRPr>
          </a:p>
        </p:txBody>
      </p:sp>
      <p:pic>
        <p:nvPicPr>
          <p:cNvPr id="23558" name="Picture 6" descr="ques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56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17B10EF3-C3E5-4870-A142-38362E593CFE}" type="slidenum">
              <a:rPr lang="en-US" altLang="en-US" sz="1000"/>
              <a:pPr>
                <a:spcBef>
                  <a:spcPct val="0"/>
                </a:spcBef>
                <a:buFontTx/>
                <a:buNone/>
              </a:pPr>
              <a:t>12</a:t>
            </a:fld>
            <a:endParaRPr lang="en-US" altLang="en-US" sz="1000"/>
          </a:p>
        </p:txBody>
      </p:sp>
      <p:sp>
        <p:nvSpPr>
          <p:cNvPr id="25604" name="Rectangle 2"/>
          <p:cNvSpPr>
            <a:spLocks noGrp="1" noChangeArrowheads="1"/>
          </p:cNvSpPr>
          <p:nvPr>
            <p:ph type="body" idx="1"/>
          </p:nvPr>
        </p:nvSpPr>
        <p:spPr>
          <a:xfrm>
            <a:off x="457200" y="1714500"/>
            <a:ext cx="8153400" cy="3625608"/>
          </a:xfrm>
        </p:spPr>
        <p:txBody>
          <a:bodyPr/>
          <a:lstStyle/>
          <a:p>
            <a:pPr marL="347663" indent="-347663" eaLnBrk="1" hangingPunct="1"/>
            <a:r>
              <a:rPr lang="en-US" altLang="en-US" sz="2800" dirty="0" smtClean="0">
                <a:solidFill>
                  <a:srgbClr val="C00000"/>
                </a:solidFill>
              </a:rPr>
              <a:t>A number </a:t>
            </a:r>
            <a:r>
              <a:rPr lang="en-US" altLang="en-US" sz="2800" dirty="0" smtClean="0"/>
              <a:t>that represents the </a:t>
            </a:r>
            <a:r>
              <a:rPr lang="en-US" altLang="en-US" sz="2800" dirty="0" smtClean="0">
                <a:solidFill>
                  <a:srgbClr val="C00000"/>
                </a:solidFill>
              </a:rPr>
              <a:t>charge</a:t>
            </a:r>
            <a:r>
              <a:rPr lang="en-US" altLang="en-US" sz="2800" dirty="0" smtClean="0"/>
              <a:t> that an atom appears to have when the electrons in each </a:t>
            </a:r>
            <a:r>
              <a:rPr lang="en-US" altLang="en-US" sz="2800" dirty="0" smtClean="0">
                <a:solidFill>
                  <a:srgbClr val="00B050"/>
                </a:solidFill>
              </a:rPr>
              <a:t>covalent/ioni</a:t>
            </a:r>
            <a:r>
              <a:rPr lang="en-US" altLang="en-US" sz="2800" dirty="0">
                <a:solidFill>
                  <a:srgbClr val="00B050"/>
                </a:solidFill>
              </a:rPr>
              <a:t>c</a:t>
            </a:r>
            <a:r>
              <a:rPr lang="en-US" altLang="en-US" sz="2800" dirty="0" smtClean="0">
                <a:solidFill>
                  <a:schemeClr val="tx2"/>
                </a:solidFill>
              </a:rPr>
              <a:t> </a:t>
            </a:r>
            <a:r>
              <a:rPr lang="en-US" altLang="en-US" sz="2800" dirty="0" smtClean="0">
                <a:solidFill>
                  <a:srgbClr val="C00000"/>
                </a:solidFill>
              </a:rPr>
              <a:t>bond </a:t>
            </a:r>
            <a:r>
              <a:rPr lang="en-US" altLang="en-US" sz="2800" dirty="0" smtClean="0">
                <a:solidFill>
                  <a:srgbClr val="C00000"/>
                </a:solidFill>
              </a:rPr>
              <a:t>it is participating </a:t>
            </a:r>
            <a:r>
              <a:rPr lang="en-US" altLang="en-US" sz="2800" dirty="0" smtClean="0"/>
              <a:t>in are assigned to the more electronegative of the two atoms involved in the bond</a:t>
            </a:r>
            <a:r>
              <a:rPr lang="en-US" altLang="en-US" sz="2800" dirty="0" smtClean="0"/>
              <a:t>.</a:t>
            </a:r>
          </a:p>
          <a:p>
            <a:pPr marL="0" indent="0" eaLnBrk="1" hangingPunct="1">
              <a:buNone/>
            </a:pPr>
            <a:r>
              <a:rPr lang="en-US" altLang="en-US" sz="2800" dirty="0" smtClean="0">
                <a:solidFill>
                  <a:srgbClr val="C00000"/>
                </a:solidFill>
              </a:rPr>
              <a:t>E.g. </a:t>
            </a:r>
            <a:r>
              <a:rPr lang="en-US" altLang="en-US" sz="2800" dirty="0" err="1" smtClean="0">
                <a:solidFill>
                  <a:srgbClr val="C00000"/>
                </a:solidFill>
              </a:rPr>
              <a:t>NaCl</a:t>
            </a:r>
            <a:r>
              <a:rPr lang="en-US" altLang="en-US" sz="2800" dirty="0" smtClean="0"/>
              <a:t>  made up of </a:t>
            </a:r>
            <a:r>
              <a:rPr lang="en-US" altLang="en-US" sz="2800" dirty="0" smtClean="0">
                <a:solidFill>
                  <a:srgbClr val="C00000"/>
                </a:solidFill>
              </a:rPr>
              <a:t>Na</a:t>
            </a:r>
            <a:r>
              <a:rPr lang="en-US" altLang="en-US" sz="2800" baseline="30000" dirty="0" smtClean="0">
                <a:solidFill>
                  <a:srgbClr val="C00000"/>
                </a:solidFill>
              </a:rPr>
              <a:t>+</a:t>
            </a:r>
            <a:r>
              <a:rPr lang="en-US" altLang="en-US" sz="2800" dirty="0" smtClean="0"/>
              <a:t> and </a:t>
            </a:r>
            <a:r>
              <a:rPr lang="en-US" altLang="en-US" sz="2800" dirty="0" smtClean="0">
                <a:solidFill>
                  <a:srgbClr val="C00000"/>
                </a:solidFill>
              </a:rPr>
              <a:t>Cl</a:t>
            </a:r>
            <a:r>
              <a:rPr lang="en-US" altLang="en-US" sz="2800" baseline="30000" dirty="0" smtClean="0">
                <a:solidFill>
                  <a:srgbClr val="C00000"/>
                </a:solidFill>
              </a:rPr>
              <a:t>-</a:t>
            </a:r>
          </a:p>
          <a:p>
            <a:pPr marL="0" indent="0" eaLnBrk="1" hangingPunct="1">
              <a:buNone/>
            </a:pPr>
            <a:endParaRPr lang="en-US" altLang="en-US" sz="2800" baseline="30000" dirty="0">
              <a:solidFill>
                <a:srgbClr val="C00000"/>
              </a:solidFill>
            </a:endParaRPr>
          </a:p>
          <a:p>
            <a:pPr marL="0" indent="0" eaLnBrk="1" hangingPunct="1">
              <a:buNone/>
            </a:pPr>
            <a:r>
              <a:rPr lang="en-US" altLang="en-US" sz="2800" dirty="0" smtClean="0">
                <a:solidFill>
                  <a:srgbClr val="C00000"/>
                </a:solidFill>
              </a:rPr>
              <a:t>	H</a:t>
            </a:r>
            <a:r>
              <a:rPr lang="en-US" altLang="en-US" sz="2800" baseline="-25000" dirty="0" smtClean="0">
                <a:solidFill>
                  <a:srgbClr val="C00000"/>
                </a:solidFill>
              </a:rPr>
              <a:t>2</a:t>
            </a:r>
            <a:r>
              <a:rPr lang="en-US" altLang="en-US" sz="2800" dirty="0" smtClean="0">
                <a:solidFill>
                  <a:srgbClr val="C00000"/>
                </a:solidFill>
              </a:rPr>
              <a:t>O   </a:t>
            </a:r>
            <a:r>
              <a:rPr lang="en-US" altLang="en-US" sz="2800" dirty="0" smtClean="0"/>
              <a:t>has</a:t>
            </a:r>
            <a:r>
              <a:rPr lang="en-US" altLang="en-US" sz="2800" dirty="0" smtClean="0">
                <a:solidFill>
                  <a:srgbClr val="C00000"/>
                </a:solidFill>
              </a:rPr>
              <a:t>     H-O-H</a:t>
            </a:r>
            <a:endParaRPr lang="en-US" altLang="en-US" sz="2800" dirty="0" smtClean="0">
              <a:solidFill>
                <a:srgbClr val="C00000"/>
              </a:solidFill>
            </a:endParaRPr>
          </a:p>
        </p:txBody>
      </p:sp>
      <p:sp>
        <p:nvSpPr>
          <p:cNvPr id="25605" name="Rectangle 3"/>
          <p:cNvSpPr>
            <a:spLocks noGrp="1" noChangeArrowheads="1"/>
          </p:cNvSpPr>
          <p:nvPr>
            <p:ph type="title"/>
          </p:nvPr>
        </p:nvSpPr>
        <p:spPr/>
        <p:txBody>
          <a:bodyPr/>
          <a:lstStyle/>
          <a:p>
            <a:pPr eaLnBrk="1" hangingPunct="1">
              <a:spcBef>
                <a:spcPct val="20000"/>
              </a:spcBef>
            </a:pPr>
            <a:r>
              <a:rPr lang="en-US" altLang="en-US" dirty="0" smtClean="0"/>
              <a:t>Oxidation Number (</a:t>
            </a:r>
            <a:r>
              <a:rPr lang="en-US" altLang="en-US" dirty="0" smtClean="0">
                <a:solidFill>
                  <a:srgbClr val="C00000"/>
                </a:solidFill>
              </a:rPr>
              <a:t>Oxidation </a:t>
            </a:r>
            <a:r>
              <a:rPr lang="en-US" altLang="en-US" dirty="0" smtClean="0">
                <a:solidFill>
                  <a:srgbClr val="C00000"/>
                </a:solidFill>
              </a:rPr>
              <a:t>State)of an Element</a:t>
            </a:r>
            <a:endParaRPr lang="en-US" altLang="en-US" dirty="0" smtClean="0">
              <a:solidFill>
                <a:srgbClr val="C00000"/>
              </a:solidFill>
            </a:endParaRPr>
          </a:p>
        </p:txBody>
      </p:sp>
      <p:sp>
        <p:nvSpPr>
          <p:cNvPr id="2" name="TextBox 1"/>
          <p:cNvSpPr txBox="1"/>
          <p:nvPr/>
        </p:nvSpPr>
        <p:spPr>
          <a:xfrm>
            <a:off x="3886200" y="4740466"/>
            <a:ext cx="356188" cy="338554"/>
          </a:xfrm>
          <a:prstGeom prst="rect">
            <a:avLst/>
          </a:prstGeom>
          <a:noFill/>
        </p:spPr>
        <p:txBody>
          <a:bodyPr wrap="none" rtlCol="0">
            <a:spAutoFit/>
          </a:bodyPr>
          <a:lstStyle/>
          <a:p>
            <a:r>
              <a:rPr lang="en-US" b="1" dirty="0" smtClean="0">
                <a:solidFill>
                  <a:srgbClr val="C00000"/>
                </a:solidFill>
              </a:rPr>
              <a:t>2-</a:t>
            </a:r>
            <a:endParaRPr lang="en-US" b="1" dirty="0">
              <a:solidFill>
                <a:srgbClr val="C00000"/>
              </a:solidFill>
            </a:endParaRPr>
          </a:p>
        </p:txBody>
      </p:sp>
      <p:sp>
        <p:nvSpPr>
          <p:cNvPr id="7" name="TextBox 6"/>
          <p:cNvSpPr txBox="1"/>
          <p:nvPr/>
        </p:nvSpPr>
        <p:spPr>
          <a:xfrm>
            <a:off x="3464514" y="4729823"/>
            <a:ext cx="402674" cy="338554"/>
          </a:xfrm>
          <a:prstGeom prst="rect">
            <a:avLst/>
          </a:prstGeom>
          <a:noFill/>
        </p:spPr>
        <p:txBody>
          <a:bodyPr wrap="none" rtlCol="0">
            <a:spAutoFit/>
          </a:bodyPr>
          <a:lstStyle/>
          <a:p>
            <a:r>
              <a:rPr lang="en-US" b="1" dirty="0" smtClean="0">
                <a:solidFill>
                  <a:srgbClr val="C00000"/>
                </a:solidFill>
              </a:rPr>
              <a:t>1+</a:t>
            </a:r>
            <a:endParaRPr lang="en-US" b="1" dirty="0">
              <a:solidFill>
                <a:srgbClr val="C00000"/>
              </a:solidFill>
            </a:endParaRPr>
          </a:p>
        </p:txBody>
      </p:sp>
      <p:sp>
        <p:nvSpPr>
          <p:cNvPr id="8" name="TextBox 7"/>
          <p:cNvSpPr txBox="1"/>
          <p:nvPr/>
        </p:nvSpPr>
        <p:spPr>
          <a:xfrm>
            <a:off x="4248831" y="4729823"/>
            <a:ext cx="402674" cy="338554"/>
          </a:xfrm>
          <a:prstGeom prst="rect">
            <a:avLst/>
          </a:prstGeom>
          <a:noFill/>
        </p:spPr>
        <p:txBody>
          <a:bodyPr wrap="none" rtlCol="0">
            <a:spAutoFit/>
          </a:bodyPr>
          <a:lstStyle/>
          <a:p>
            <a:r>
              <a:rPr lang="en-US" b="1" dirty="0" smtClean="0">
                <a:solidFill>
                  <a:srgbClr val="C00000"/>
                </a:solidFill>
              </a:rPr>
              <a:t>1+</a:t>
            </a:r>
            <a:endParaRPr lang="en-US" b="1" dirty="0">
              <a:solidFill>
                <a:srgbClr val="C00000"/>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51D77F05-83F4-423C-B649-65DC39A72A95}" type="slidenum">
              <a:rPr lang="en-US" altLang="en-US" sz="1000"/>
              <a:pPr>
                <a:spcBef>
                  <a:spcPct val="0"/>
                </a:spcBef>
                <a:buFontTx/>
                <a:buNone/>
              </a:pPr>
              <a:t>13</a:t>
            </a:fld>
            <a:endParaRPr lang="en-US" altLang="en-US" sz="1000"/>
          </a:p>
        </p:txBody>
      </p:sp>
      <p:sp>
        <p:nvSpPr>
          <p:cNvPr id="26628" name="Rectangle 2"/>
          <p:cNvSpPr>
            <a:spLocks noGrp="1" noChangeArrowheads="1"/>
          </p:cNvSpPr>
          <p:nvPr>
            <p:ph type="body" idx="1"/>
          </p:nvPr>
        </p:nvSpPr>
        <p:spPr>
          <a:xfrm>
            <a:off x="533400" y="1733550"/>
            <a:ext cx="8305800" cy="4672048"/>
          </a:xfrm>
        </p:spPr>
        <p:txBody>
          <a:bodyPr/>
          <a:lstStyle/>
          <a:p>
            <a:pPr marL="347663" indent="-347663" eaLnBrk="1" hangingPunct="1">
              <a:buFontTx/>
              <a:buAutoNum type="arabicPeriod"/>
            </a:pPr>
            <a:r>
              <a:rPr lang="en-US" altLang="en-US" dirty="0" smtClean="0">
                <a:solidFill>
                  <a:srgbClr val="C00000"/>
                </a:solidFill>
              </a:rPr>
              <a:t>Oxidation # </a:t>
            </a:r>
            <a:r>
              <a:rPr lang="en-US" altLang="en-US" dirty="0" smtClean="0">
                <a:solidFill>
                  <a:srgbClr val="669900"/>
                </a:solidFill>
              </a:rPr>
              <a:t>of an </a:t>
            </a:r>
            <a:r>
              <a:rPr lang="en-US" altLang="en-US" dirty="0" smtClean="0">
                <a:solidFill>
                  <a:srgbClr val="C00000"/>
                </a:solidFill>
              </a:rPr>
              <a:t>element</a:t>
            </a:r>
            <a:r>
              <a:rPr lang="en-US" altLang="en-US" dirty="0" smtClean="0">
                <a:solidFill>
                  <a:srgbClr val="669900"/>
                </a:solidFill>
              </a:rPr>
              <a:t> in its elemental state </a:t>
            </a:r>
            <a:r>
              <a:rPr lang="en-US" altLang="en-US" dirty="0" smtClean="0">
                <a:solidFill>
                  <a:srgbClr val="C00000"/>
                </a:solidFill>
              </a:rPr>
              <a:t>= 0</a:t>
            </a:r>
            <a:r>
              <a:rPr lang="en-US" altLang="en-US" dirty="0" smtClean="0">
                <a:solidFill>
                  <a:srgbClr val="669900"/>
                </a:solidFill>
              </a:rPr>
              <a:t>.</a:t>
            </a:r>
          </a:p>
          <a:p>
            <a:pPr marL="347663" indent="-347663" eaLnBrk="1" hangingPunct="1">
              <a:buFontTx/>
              <a:buAutoNum type="arabicPeriod"/>
            </a:pPr>
            <a:r>
              <a:rPr lang="en-US" altLang="en-US" dirty="0" smtClean="0">
                <a:solidFill>
                  <a:srgbClr val="C00000"/>
                </a:solidFill>
              </a:rPr>
              <a:t>Oxidation # </a:t>
            </a:r>
            <a:r>
              <a:rPr lang="en-US" altLang="en-US" dirty="0" smtClean="0">
                <a:solidFill>
                  <a:srgbClr val="669900"/>
                </a:solidFill>
              </a:rPr>
              <a:t>of a </a:t>
            </a:r>
            <a:r>
              <a:rPr lang="en-US" altLang="en-US" dirty="0" smtClean="0">
                <a:solidFill>
                  <a:srgbClr val="C00000"/>
                </a:solidFill>
              </a:rPr>
              <a:t>monatomic ion </a:t>
            </a:r>
            <a:r>
              <a:rPr lang="en-US" altLang="en-US" dirty="0" smtClean="0">
                <a:solidFill>
                  <a:srgbClr val="669900"/>
                </a:solidFill>
              </a:rPr>
              <a:t>= </a:t>
            </a:r>
            <a:r>
              <a:rPr lang="en-US" altLang="en-US" dirty="0" smtClean="0">
                <a:solidFill>
                  <a:srgbClr val="C00000"/>
                </a:solidFill>
              </a:rPr>
              <a:t>charge on ion.</a:t>
            </a:r>
          </a:p>
          <a:p>
            <a:pPr marL="347663" indent="-347663" eaLnBrk="1" hangingPunct="1">
              <a:buFontTx/>
              <a:buAutoNum type="arabicPeriod"/>
            </a:pPr>
            <a:r>
              <a:rPr lang="en-US" altLang="en-US" dirty="0" smtClean="0">
                <a:solidFill>
                  <a:srgbClr val="C00000"/>
                </a:solidFill>
              </a:rPr>
              <a:t>Group 1A = +1; Group IIA = +2.</a:t>
            </a:r>
          </a:p>
          <a:p>
            <a:pPr marL="347663" indent="-347663" eaLnBrk="1" hangingPunct="1">
              <a:buFontTx/>
              <a:buAutoNum type="arabicPeriod"/>
            </a:pPr>
            <a:r>
              <a:rPr lang="en-US" altLang="en-US" dirty="0" smtClean="0">
                <a:solidFill>
                  <a:srgbClr val="C00000"/>
                </a:solidFill>
              </a:rPr>
              <a:t>Hydrogen = +1 </a:t>
            </a:r>
            <a:r>
              <a:rPr lang="en-US" altLang="en-US" dirty="0" smtClean="0">
                <a:solidFill>
                  <a:srgbClr val="669900"/>
                </a:solidFill>
              </a:rPr>
              <a:t>in covalent compounds.</a:t>
            </a:r>
          </a:p>
          <a:p>
            <a:pPr marL="347663" indent="-347663" eaLnBrk="1" hangingPunct="1">
              <a:buFontTx/>
              <a:buAutoNum type="arabicPeriod"/>
            </a:pPr>
            <a:r>
              <a:rPr lang="en-US" altLang="en-US" dirty="0" smtClean="0">
                <a:solidFill>
                  <a:srgbClr val="C00000"/>
                </a:solidFill>
              </a:rPr>
              <a:t>Oxygen = </a:t>
            </a:r>
            <a:r>
              <a:rPr lang="en-US" altLang="en-US" dirty="0" smtClean="0">
                <a:solidFill>
                  <a:srgbClr val="C00000"/>
                </a:solidFill>
                <a:latin typeface="Symbol" panose="05050102010706020507" pitchFamily="18" charset="2"/>
              </a:rPr>
              <a:t></a:t>
            </a:r>
            <a:r>
              <a:rPr lang="en-US" altLang="en-US" dirty="0" smtClean="0">
                <a:solidFill>
                  <a:srgbClr val="C00000"/>
                </a:solidFill>
              </a:rPr>
              <a:t>2 </a:t>
            </a:r>
            <a:r>
              <a:rPr lang="en-US" altLang="en-US" dirty="0" smtClean="0">
                <a:solidFill>
                  <a:srgbClr val="669900"/>
                </a:solidFill>
              </a:rPr>
              <a:t>in covalent compounds (</a:t>
            </a:r>
            <a:r>
              <a:rPr lang="en-US" altLang="en-US" dirty="0" smtClean="0">
                <a:solidFill>
                  <a:srgbClr val="C00000"/>
                </a:solidFill>
              </a:rPr>
              <a:t>except</a:t>
            </a:r>
            <a:r>
              <a:rPr lang="en-US" altLang="en-US" dirty="0" smtClean="0">
                <a:solidFill>
                  <a:srgbClr val="669900"/>
                </a:solidFill>
              </a:rPr>
              <a:t> in peroxides where it </a:t>
            </a:r>
            <a:r>
              <a:rPr lang="en-US" altLang="en-US" dirty="0" smtClean="0">
                <a:solidFill>
                  <a:srgbClr val="C00000"/>
                </a:solidFill>
              </a:rPr>
              <a:t>= </a:t>
            </a:r>
            <a:r>
              <a:rPr lang="en-US" altLang="en-US" dirty="0" smtClean="0">
                <a:solidFill>
                  <a:srgbClr val="C00000"/>
                </a:solidFill>
                <a:latin typeface="Symbol" panose="05050102010706020507" pitchFamily="18" charset="2"/>
              </a:rPr>
              <a:t></a:t>
            </a:r>
            <a:r>
              <a:rPr lang="en-US" altLang="en-US" dirty="0" smtClean="0">
                <a:solidFill>
                  <a:srgbClr val="C00000"/>
                </a:solidFill>
              </a:rPr>
              <a:t>1</a:t>
            </a:r>
            <a:r>
              <a:rPr lang="en-US" altLang="en-US" dirty="0" smtClean="0">
                <a:solidFill>
                  <a:srgbClr val="669900"/>
                </a:solidFill>
              </a:rPr>
              <a:t>).</a:t>
            </a:r>
          </a:p>
          <a:p>
            <a:pPr marL="347663" indent="-347663" eaLnBrk="1" hangingPunct="1">
              <a:buFontTx/>
              <a:buAutoNum type="arabicPeriod"/>
            </a:pPr>
            <a:r>
              <a:rPr lang="en-US" altLang="en-US" dirty="0" smtClean="0">
                <a:solidFill>
                  <a:srgbClr val="C00000"/>
                </a:solidFill>
              </a:rPr>
              <a:t>In binary molecular compounds</a:t>
            </a:r>
            <a:r>
              <a:rPr lang="en-US" altLang="en-US" dirty="0" smtClean="0">
                <a:solidFill>
                  <a:srgbClr val="669900"/>
                </a:solidFill>
              </a:rPr>
              <a:t>, the more </a:t>
            </a:r>
            <a:r>
              <a:rPr lang="en-US" altLang="en-US" dirty="0" smtClean="0">
                <a:solidFill>
                  <a:srgbClr val="C00000"/>
                </a:solidFill>
              </a:rPr>
              <a:t>electronegative element</a:t>
            </a:r>
            <a:r>
              <a:rPr lang="en-US" altLang="en-US" dirty="0" smtClean="0">
                <a:solidFill>
                  <a:srgbClr val="669900"/>
                </a:solidFill>
              </a:rPr>
              <a:t> is assigned a </a:t>
            </a:r>
            <a:r>
              <a:rPr lang="en-US" altLang="en-US" dirty="0" smtClean="0">
                <a:solidFill>
                  <a:srgbClr val="C00000"/>
                </a:solidFill>
              </a:rPr>
              <a:t>negative</a:t>
            </a:r>
            <a:r>
              <a:rPr lang="en-US" altLang="en-US" dirty="0" smtClean="0">
                <a:solidFill>
                  <a:srgbClr val="669900"/>
                </a:solidFill>
              </a:rPr>
              <a:t> oxidation # equal to its charge in </a:t>
            </a:r>
            <a:r>
              <a:rPr lang="en-US" altLang="en-US" dirty="0" smtClean="0">
                <a:solidFill>
                  <a:srgbClr val="C00000"/>
                </a:solidFill>
              </a:rPr>
              <a:t>binary ionic compounds</a:t>
            </a:r>
            <a:r>
              <a:rPr lang="en-US" altLang="en-US" dirty="0" smtClean="0">
                <a:solidFill>
                  <a:srgbClr val="669900"/>
                </a:solidFill>
              </a:rPr>
              <a:t>. </a:t>
            </a:r>
            <a:r>
              <a:rPr lang="en-US" altLang="en-US" dirty="0" smtClean="0">
                <a:solidFill>
                  <a:srgbClr val="C00000"/>
                </a:solidFill>
              </a:rPr>
              <a:t>H  O  H</a:t>
            </a:r>
          </a:p>
          <a:p>
            <a:pPr marL="347663" indent="-347663" eaLnBrk="1" hangingPunct="1">
              <a:buFontTx/>
              <a:buAutoNum type="arabicPeriod"/>
            </a:pPr>
            <a:r>
              <a:rPr lang="en-US" altLang="en-US" dirty="0" smtClean="0">
                <a:solidFill>
                  <a:srgbClr val="C00000"/>
                </a:solidFill>
              </a:rPr>
              <a:t>Sum </a:t>
            </a:r>
            <a:r>
              <a:rPr lang="en-US" altLang="en-US" dirty="0" smtClean="0">
                <a:solidFill>
                  <a:srgbClr val="C00000"/>
                </a:solidFill>
              </a:rPr>
              <a:t>of oxidation states </a:t>
            </a:r>
            <a:r>
              <a:rPr lang="en-US" altLang="en-US" dirty="0" smtClean="0">
                <a:solidFill>
                  <a:srgbClr val="669900"/>
                </a:solidFill>
              </a:rPr>
              <a:t>= 0 in compounds; </a:t>
            </a:r>
            <a:endParaRPr lang="en-US" altLang="en-US" dirty="0" smtClean="0">
              <a:solidFill>
                <a:srgbClr val="669900"/>
              </a:solidFill>
            </a:endParaRPr>
          </a:p>
          <a:p>
            <a:pPr marL="347663" indent="-347663" eaLnBrk="1" hangingPunct="1">
              <a:buFontTx/>
              <a:buAutoNum type="arabicPeriod"/>
            </a:pPr>
            <a:r>
              <a:rPr lang="en-US" altLang="en-US" dirty="0" smtClean="0">
                <a:solidFill>
                  <a:srgbClr val="669900"/>
                </a:solidFill>
              </a:rPr>
              <a:t>Sum </a:t>
            </a:r>
            <a:r>
              <a:rPr lang="en-US" altLang="en-US" dirty="0" smtClean="0">
                <a:solidFill>
                  <a:srgbClr val="669900"/>
                </a:solidFill>
              </a:rPr>
              <a:t>of oxidation states </a:t>
            </a:r>
            <a:r>
              <a:rPr lang="en-US" altLang="en-US" dirty="0" smtClean="0">
                <a:solidFill>
                  <a:srgbClr val="669900"/>
                </a:solidFill>
              </a:rPr>
              <a:t>of an ion </a:t>
            </a:r>
            <a:r>
              <a:rPr lang="en-US" altLang="en-US" dirty="0" smtClean="0">
                <a:solidFill>
                  <a:srgbClr val="C00000"/>
                </a:solidFill>
              </a:rPr>
              <a:t>= </a:t>
            </a:r>
            <a:r>
              <a:rPr lang="en-US" altLang="en-US" dirty="0" smtClean="0">
                <a:solidFill>
                  <a:srgbClr val="C00000"/>
                </a:solidFill>
              </a:rPr>
              <a:t>charge of the ion</a:t>
            </a:r>
            <a:r>
              <a:rPr lang="en-US" altLang="en-US" dirty="0" smtClean="0">
                <a:solidFill>
                  <a:srgbClr val="669900"/>
                </a:solidFill>
              </a:rPr>
              <a:t>.</a:t>
            </a:r>
          </a:p>
        </p:txBody>
      </p:sp>
      <p:sp>
        <p:nvSpPr>
          <p:cNvPr id="26629" name="Rectangle 3"/>
          <p:cNvSpPr>
            <a:spLocks noGrp="1" noChangeArrowheads="1"/>
          </p:cNvSpPr>
          <p:nvPr>
            <p:ph type="title"/>
          </p:nvPr>
        </p:nvSpPr>
        <p:spPr/>
        <p:txBody>
          <a:bodyPr/>
          <a:lstStyle/>
          <a:p>
            <a:pPr eaLnBrk="1" hangingPunct="1">
              <a:spcBef>
                <a:spcPct val="20000"/>
              </a:spcBef>
            </a:pPr>
            <a:r>
              <a:rPr lang="en-US" altLang="en-US" smtClean="0"/>
              <a:t>Rules for Assigning Oxidation Numbers</a:t>
            </a:r>
          </a:p>
        </p:txBody>
      </p:sp>
      <p:sp>
        <p:nvSpPr>
          <p:cNvPr id="6" name="TextBox 5"/>
          <p:cNvSpPr txBox="1"/>
          <p:nvPr/>
        </p:nvSpPr>
        <p:spPr>
          <a:xfrm>
            <a:off x="6109263" y="4986558"/>
            <a:ext cx="356188" cy="338554"/>
          </a:xfrm>
          <a:prstGeom prst="rect">
            <a:avLst/>
          </a:prstGeom>
          <a:noFill/>
        </p:spPr>
        <p:txBody>
          <a:bodyPr wrap="none" rtlCol="0">
            <a:spAutoFit/>
          </a:bodyPr>
          <a:lstStyle/>
          <a:p>
            <a:r>
              <a:rPr lang="en-US" b="1" dirty="0" smtClean="0">
                <a:solidFill>
                  <a:srgbClr val="C00000"/>
                </a:solidFill>
              </a:rPr>
              <a:t>2-</a:t>
            </a:r>
            <a:endParaRPr lang="en-US" b="1" dirty="0">
              <a:solidFill>
                <a:srgbClr val="C00000"/>
              </a:solidFill>
            </a:endParaRPr>
          </a:p>
        </p:txBody>
      </p:sp>
      <p:sp>
        <p:nvSpPr>
          <p:cNvPr id="7" name="TextBox 6"/>
          <p:cNvSpPr txBox="1"/>
          <p:nvPr/>
        </p:nvSpPr>
        <p:spPr>
          <a:xfrm>
            <a:off x="5753376" y="4991493"/>
            <a:ext cx="402674" cy="338554"/>
          </a:xfrm>
          <a:prstGeom prst="rect">
            <a:avLst/>
          </a:prstGeom>
          <a:noFill/>
        </p:spPr>
        <p:txBody>
          <a:bodyPr wrap="none" rtlCol="0">
            <a:spAutoFit/>
          </a:bodyPr>
          <a:lstStyle/>
          <a:p>
            <a:r>
              <a:rPr lang="en-US" b="1" dirty="0" smtClean="0">
                <a:solidFill>
                  <a:srgbClr val="C00000"/>
                </a:solidFill>
              </a:rPr>
              <a:t>1+</a:t>
            </a:r>
            <a:endParaRPr lang="en-US" b="1" dirty="0">
              <a:solidFill>
                <a:srgbClr val="C00000"/>
              </a:solidFill>
            </a:endParaRPr>
          </a:p>
        </p:txBody>
      </p:sp>
      <p:sp>
        <p:nvSpPr>
          <p:cNvPr id="8" name="TextBox 7"/>
          <p:cNvSpPr txBox="1"/>
          <p:nvPr/>
        </p:nvSpPr>
        <p:spPr>
          <a:xfrm>
            <a:off x="6545716" y="5020337"/>
            <a:ext cx="402674" cy="338554"/>
          </a:xfrm>
          <a:prstGeom prst="rect">
            <a:avLst/>
          </a:prstGeom>
          <a:noFill/>
        </p:spPr>
        <p:txBody>
          <a:bodyPr wrap="none" rtlCol="0">
            <a:spAutoFit/>
          </a:bodyPr>
          <a:lstStyle/>
          <a:p>
            <a:r>
              <a:rPr lang="en-US" b="1" dirty="0" smtClean="0">
                <a:solidFill>
                  <a:srgbClr val="C00000"/>
                </a:solidFill>
              </a:rPr>
              <a:t>1+</a:t>
            </a:r>
            <a:endParaRPr lang="en-US" b="1" dirty="0">
              <a:solidFill>
                <a:srgbClr val="C00000"/>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76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4D17CDA-C79C-4847-991F-667ED122DF97}" type="slidenum">
              <a:rPr lang="en-US" altLang="en-US" sz="1000"/>
              <a:pPr>
                <a:spcBef>
                  <a:spcPct val="0"/>
                </a:spcBef>
                <a:buFontTx/>
                <a:buNone/>
              </a:pPr>
              <a:t>14</a:t>
            </a:fld>
            <a:endParaRPr lang="en-US" altLang="en-US" sz="1000"/>
          </a:p>
        </p:txBody>
      </p:sp>
      <p:sp>
        <p:nvSpPr>
          <p:cNvPr id="27652" name="Rectangle 2"/>
          <p:cNvSpPr>
            <a:spLocks noGrp="1" noChangeArrowheads="1"/>
          </p:cNvSpPr>
          <p:nvPr>
            <p:ph type="title"/>
          </p:nvPr>
        </p:nvSpPr>
        <p:spPr>
          <a:xfrm>
            <a:off x="533400" y="1143000"/>
            <a:ext cx="7162800" cy="533400"/>
          </a:xfrm>
        </p:spPr>
        <p:txBody>
          <a:bodyPr/>
          <a:lstStyle/>
          <a:p>
            <a:pPr eaLnBrk="1" hangingPunct="1">
              <a:spcBef>
                <a:spcPct val="20000"/>
              </a:spcBef>
            </a:pPr>
            <a:r>
              <a:rPr lang="en-US" altLang="en-US" smtClean="0"/>
              <a:t>  Exercise</a:t>
            </a:r>
          </a:p>
        </p:txBody>
      </p:sp>
      <p:sp>
        <p:nvSpPr>
          <p:cNvPr id="27653" name="Rectangle 3"/>
          <p:cNvSpPr>
            <a:spLocks noGrp="1" noChangeArrowheads="1"/>
          </p:cNvSpPr>
          <p:nvPr>
            <p:ph type="body" sz="half" idx="1"/>
          </p:nvPr>
        </p:nvSpPr>
        <p:spPr>
          <a:xfrm>
            <a:off x="533400" y="2209800"/>
            <a:ext cx="8077200" cy="3649663"/>
          </a:xfrm>
        </p:spPr>
        <p:txBody>
          <a:bodyPr/>
          <a:lstStyle/>
          <a:p>
            <a:pPr marL="347663" indent="-347663" eaLnBrk="1" hangingPunct="1">
              <a:buFontTx/>
              <a:buNone/>
            </a:pPr>
            <a:r>
              <a:rPr lang="en-US" altLang="en-US" sz="2400" smtClean="0"/>
              <a:t>	</a:t>
            </a:r>
            <a:r>
              <a:rPr lang="en-US" altLang="en-US" smtClean="0">
                <a:cs typeface="Times New Roman" panose="02020603050405020304" pitchFamily="18" charset="0"/>
              </a:rPr>
              <a:t>Find the </a:t>
            </a:r>
            <a:r>
              <a:rPr lang="en-US" altLang="en-US" smtClean="0">
                <a:solidFill>
                  <a:srgbClr val="0000FF"/>
                </a:solidFill>
                <a:cs typeface="Times New Roman" panose="02020603050405020304" pitchFamily="18" charset="0"/>
              </a:rPr>
              <a:t>oxidation numbers</a:t>
            </a:r>
            <a:r>
              <a:rPr lang="en-US" altLang="en-US" smtClean="0">
                <a:cs typeface="Times New Roman" panose="02020603050405020304" pitchFamily="18" charset="0"/>
              </a:rPr>
              <a:t> for each of the elements in each of the following compounds:</a:t>
            </a:r>
          </a:p>
          <a:p>
            <a:pPr marL="347663" indent="-347663" eaLnBrk="1" hangingPunct="1">
              <a:buSzPct val="85000"/>
              <a:buFontTx/>
              <a:buNone/>
            </a:pPr>
            <a:endParaRPr lang="en-US" altLang="en-US" smtClean="0">
              <a:cs typeface="Times New Roman" panose="02020603050405020304" pitchFamily="18" charset="0"/>
            </a:endParaRPr>
          </a:p>
          <a:p>
            <a:pPr marL="1277938" lvl="2" indent="-392113" eaLnBrk="1" hangingPunct="1"/>
            <a:r>
              <a:rPr lang="en-US" altLang="en-US" sz="2400" smtClean="0"/>
              <a:t>K</a:t>
            </a:r>
            <a:r>
              <a:rPr lang="en-US" altLang="en-US" sz="2400" baseline="-25000" smtClean="0"/>
              <a:t>2</a:t>
            </a:r>
            <a:r>
              <a:rPr lang="en-US" altLang="en-US" sz="2400" smtClean="0"/>
              <a:t>Cr</a:t>
            </a:r>
            <a:r>
              <a:rPr lang="en-US" altLang="en-US" sz="2400" baseline="-25000" smtClean="0"/>
              <a:t>2</a:t>
            </a:r>
            <a:r>
              <a:rPr lang="en-US" altLang="en-US" sz="2400" smtClean="0"/>
              <a:t>O</a:t>
            </a:r>
            <a:r>
              <a:rPr lang="en-US" altLang="en-US" sz="2400" baseline="-25000" smtClean="0"/>
              <a:t>7</a:t>
            </a:r>
          </a:p>
          <a:p>
            <a:pPr marL="1277938" lvl="2" indent="-392113" eaLnBrk="1" hangingPunct="1"/>
            <a:r>
              <a:rPr lang="en-US" altLang="en-US" sz="2400" smtClean="0"/>
              <a:t>CO</a:t>
            </a:r>
            <a:r>
              <a:rPr lang="en-US" altLang="en-US" sz="2400" baseline="-25000" smtClean="0"/>
              <a:t>3</a:t>
            </a:r>
            <a:r>
              <a:rPr lang="en-US" altLang="en-US" sz="2400" baseline="30000" smtClean="0"/>
              <a:t>2-</a:t>
            </a:r>
            <a:endParaRPr lang="en-US" altLang="en-US" sz="2400" smtClean="0"/>
          </a:p>
          <a:p>
            <a:pPr marL="1277938" lvl="2" indent="-392113" eaLnBrk="1" hangingPunct="1"/>
            <a:r>
              <a:rPr lang="en-US" altLang="en-US" sz="2400" smtClean="0"/>
              <a:t>MnO</a:t>
            </a:r>
            <a:r>
              <a:rPr lang="en-US" altLang="en-US" sz="2400" baseline="-25000" smtClean="0"/>
              <a:t>2</a:t>
            </a:r>
            <a:endParaRPr lang="en-US" altLang="en-US" sz="2400" smtClean="0"/>
          </a:p>
          <a:p>
            <a:pPr marL="1277938" lvl="2" indent="-392113" eaLnBrk="1" hangingPunct="1"/>
            <a:r>
              <a:rPr lang="en-US" altLang="en-US" sz="2400" smtClean="0"/>
              <a:t>PCl</a:t>
            </a:r>
            <a:r>
              <a:rPr lang="en-US" altLang="en-US" sz="2400" baseline="-25000" smtClean="0"/>
              <a:t>5</a:t>
            </a:r>
          </a:p>
          <a:p>
            <a:pPr marL="1277938" lvl="2" indent="-392113" eaLnBrk="1" hangingPunct="1"/>
            <a:r>
              <a:rPr lang="en-US" altLang="en-US" sz="2400" smtClean="0"/>
              <a:t>SF</a:t>
            </a:r>
            <a:r>
              <a:rPr lang="en-US" altLang="en-US" sz="2400" baseline="-25000" smtClean="0"/>
              <a:t>4</a:t>
            </a:r>
          </a:p>
        </p:txBody>
      </p:sp>
      <p:pic>
        <p:nvPicPr>
          <p:cNvPr id="27654" name="Picture 6" descr="ques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867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5ED462F-A881-4A51-B095-E82A5E2AEA0A}" type="slidenum">
              <a:rPr lang="en-US" altLang="en-US" sz="1000"/>
              <a:pPr>
                <a:spcBef>
                  <a:spcPct val="0"/>
                </a:spcBef>
                <a:buFontTx/>
                <a:buNone/>
              </a:pPr>
              <a:t>15</a:t>
            </a:fld>
            <a:endParaRPr lang="en-US" altLang="en-US" sz="1000"/>
          </a:p>
        </p:txBody>
      </p:sp>
      <p:sp>
        <p:nvSpPr>
          <p:cNvPr id="28676" name="Rectangle 2"/>
          <p:cNvSpPr>
            <a:spLocks noGrp="1" noChangeArrowheads="1"/>
          </p:cNvSpPr>
          <p:nvPr>
            <p:ph type="title"/>
          </p:nvPr>
        </p:nvSpPr>
        <p:spPr>
          <a:xfrm>
            <a:off x="533400" y="1143000"/>
            <a:ext cx="7162800" cy="533400"/>
          </a:xfrm>
        </p:spPr>
        <p:txBody>
          <a:bodyPr/>
          <a:lstStyle/>
          <a:p>
            <a:pPr eaLnBrk="1" hangingPunct="1">
              <a:spcBef>
                <a:spcPct val="20000"/>
              </a:spcBef>
            </a:pPr>
            <a:r>
              <a:rPr lang="en-US" altLang="en-US" smtClean="0"/>
              <a:t>  Exercise</a:t>
            </a:r>
          </a:p>
        </p:txBody>
      </p:sp>
      <p:sp>
        <p:nvSpPr>
          <p:cNvPr id="28677" name="Rectangle 3"/>
          <p:cNvSpPr>
            <a:spLocks noGrp="1" noChangeArrowheads="1"/>
          </p:cNvSpPr>
          <p:nvPr>
            <p:ph type="body" sz="half" idx="1"/>
          </p:nvPr>
        </p:nvSpPr>
        <p:spPr>
          <a:xfrm>
            <a:off x="533400" y="2209800"/>
            <a:ext cx="8077200" cy="3649663"/>
          </a:xfrm>
        </p:spPr>
        <p:txBody>
          <a:bodyPr/>
          <a:lstStyle/>
          <a:p>
            <a:pPr marL="347663" indent="-347663" eaLnBrk="1" hangingPunct="1">
              <a:buFontTx/>
              <a:buNone/>
            </a:pPr>
            <a:r>
              <a:rPr lang="en-US" altLang="en-US" sz="2400" smtClean="0"/>
              <a:t>	</a:t>
            </a:r>
            <a:r>
              <a:rPr lang="en-US" altLang="en-US" smtClean="0">
                <a:cs typeface="Times New Roman" panose="02020603050405020304" pitchFamily="18" charset="0"/>
              </a:rPr>
              <a:t>Find the </a:t>
            </a:r>
            <a:r>
              <a:rPr lang="en-US" altLang="en-US" smtClean="0">
                <a:solidFill>
                  <a:srgbClr val="0000FF"/>
                </a:solidFill>
                <a:cs typeface="Times New Roman" panose="02020603050405020304" pitchFamily="18" charset="0"/>
              </a:rPr>
              <a:t>oxidation numbers</a:t>
            </a:r>
            <a:r>
              <a:rPr lang="en-US" altLang="en-US" smtClean="0">
                <a:cs typeface="Times New Roman" panose="02020603050405020304" pitchFamily="18" charset="0"/>
              </a:rPr>
              <a:t> for each of the elements in each of the following compounds:</a:t>
            </a:r>
          </a:p>
          <a:p>
            <a:pPr marL="347663" indent="-347663" eaLnBrk="1" hangingPunct="1">
              <a:buSzPct val="85000"/>
              <a:buFontTx/>
              <a:buNone/>
            </a:pPr>
            <a:endParaRPr lang="en-US" altLang="en-US" smtClean="0">
              <a:cs typeface="Times New Roman" panose="02020603050405020304" pitchFamily="18" charset="0"/>
            </a:endParaRPr>
          </a:p>
          <a:p>
            <a:pPr marL="1277938" lvl="2" indent="-392113" eaLnBrk="1" hangingPunct="1"/>
            <a:r>
              <a:rPr lang="en-US" altLang="en-US" sz="2400" smtClean="0"/>
              <a:t>K</a:t>
            </a:r>
            <a:r>
              <a:rPr lang="en-US" altLang="en-US" sz="2400" baseline="-25000" smtClean="0"/>
              <a:t>2</a:t>
            </a:r>
            <a:r>
              <a:rPr lang="en-US" altLang="en-US" sz="2400" smtClean="0"/>
              <a:t>Cr</a:t>
            </a:r>
            <a:r>
              <a:rPr lang="en-US" altLang="en-US" sz="2400" baseline="-25000" smtClean="0"/>
              <a:t>2</a:t>
            </a:r>
            <a:r>
              <a:rPr lang="en-US" altLang="en-US" sz="2400" smtClean="0"/>
              <a:t>O</a:t>
            </a:r>
            <a:r>
              <a:rPr lang="en-US" altLang="en-US" sz="2400" baseline="-25000" smtClean="0"/>
              <a:t>7</a:t>
            </a:r>
          </a:p>
          <a:p>
            <a:pPr marL="1277938" lvl="2" indent="-392113" eaLnBrk="1" hangingPunct="1"/>
            <a:r>
              <a:rPr lang="en-US" altLang="en-US" sz="2400" smtClean="0"/>
              <a:t>CO</a:t>
            </a:r>
            <a:r>
              <a:rPr lang="en-US" altLang="en-US" sz="2400" baseline="-25000" smtClean="0"/>
              <a:t>3</a:t>
            </a:r>
            <a:r>
              <a:rPr lang="en-US" altLang="en-US" sz="2400" baseline="30000" smtClean="0"/>
              <a:t>2-</a:t>
            </a:r>
            <a:endParaRPr lang="en-US" altLang="en-US" sz="2400" smtClean="0"/>
          </a:p>
          <a:p>
            <a:pPr marL="1277938" lvl="2" indent="-392113" eaLnBrk="1" hangingPunct="1"/>
            <a:r>
              <a:rPr lang="en-US" altLang="en-US" sz="2400" smtClean="0"/>
              <a:t>MnO</a:t>
            </a:r>
            <a:r>
              <a:rPr lang="en-US" altLang="en-US" sz="2400" baseline="-25000" smtClean="0"/>
              <a:t>2</a:t>
            </a:r>
            <a:endParaRPr lang="en-US" altLang="en-US" sz="2400" smtClean="0"/>
          </a:p>
          <a:p>
            <a:pPr marL="1277938" lvl="2" indent="-392113" eaLnBrk="1" hangingPunct="1"/>
            <a:r>
              <a:rPr lang="en-US" altLang="en-US" sz="2400" smtClean="0"/>
              <a:t>PCl</a:t>
            </a:r>
            <a:r>
              <a:rPr lang="en-US" altLang="en-US" sz="2400" baseline="-25000" smtClean="0"/>
              <a:t>5</a:t>
            </a:r>
          </a:p>
          <a:p>
            <a:pPr marL="1277938" lvl="2" indent="-392113" eaLnBrk="1" hangingPunct="1"/>
            <a:r>
              <a:rPr lang="en-US" altLang="en-US" sz="2400" smtClean="0"/>
              <a:t>SF</a:t>
            </a:r>
            <a:r>
              <a:rPr lang="en-US" altLang="en-US" sz="2400" baseline="-25000" smtClean="0"/>
              <a:t>4</a:t>
            </a:r>
          </a:p>
        </p:txBody>
      </p:sp>
      <p:sp>
        <p:nvSpPr>
          <p:cNvPr id="28678" name="Rectangle 4"/>
          <p:cNvSpPr>
            <a:spLocks noGrp="1" noChangeArrowheads="1"/>
          </p:cNvSpPr>
          <p:nvPr>
            <p:ph type="body" sz="half" idx="2"/>
          </p:nvPr>
        </p:nvSpPr>
        <p:spPr>
          <a:xfrm>
            <a:off x="4572000" y="3657600"/>
            <a:ext cx="4038600" cy="2209800"/>
          </a:xfrm>
        </p:spPr>
        <p:txBody>
          <a:bodyPr/>
          <a:lstStyle/>
          <a:p>
            <a:pPr eaLnBrk="1" hangingPunct="1">
              <a:buFontTx/>
              <a:buNone/>
            </a:pPr>
            <a:r>
              <a:rPr lang="en-US" altLang="en-US" sz="2400" smtClean="0">
                <a:solidFill>
                  <a:srgbClr val="009900"/>
                </a:solidFill>
              </a:rPr>
              <a:t>K = +1; Cr = +6; O = –2</a:t>
            </a:r>
          </a:p>
          <a:p>
            <a:pPr eaLnBrk="1" hangingPunct="1">
              <a:buFontTx/>
              <a:buNone/>
            </a:pPr>
            <a:r>
              <a:rPr lang="en-US" altLang="en-US" sz="2400" smtClean="0">
                <a:solidFill>
                  <a:srgbClr val="009900"/>
                </a:solidFill>
              </a:rPr>
              <a:t>C = +4; O = –2</a:t>
            </a:r>
          </a:p>
          <a:p>
            <a:pPr eaLnBrk="1" hangingPunct="1">
              <a:buFontTx/>
              <a:buNone/>
            </a:pPr>
            <a:r>
              <a:rPr lang="en-US" altLang="en-US" sz="2400" smtClean="0">
                <a:solidFill>
                  <a:srgbClr val="009900"/>
                </a:solidFill>
              </a:rPr>
              <a:t>Mn = +4; O = –2</a:t>
            </a:r>
          </a:p>
          <a:p>
            <a:pPr eaLnBrk="1" hangingPunct="1">
              <a:buFontTx/>
              <a:buNone/>
            </a:pPr>
            <a:r>
              <a:rPr lang="en-US" altLang="en-US" sz="2400" smtClean="0">
                <a:solidFill>
                  <a:srgbClr val="009900"/>
                </a:solidFill>
              </a:rPr>
              <a:t>P = +5; Cl = –1</a:t>
            </a:r>
          </a:p>
          <a:p>
            <a:pPr eaLnBrk="1" hangingPunct="1">
              <a:buFontTx/>
              <a:buNone/>
            </a:pPr>
            <a:r>
              <a:rPr lang="en-US" altLang="en-US" sz="2400" smtClean="0">
                <a:solidFill>
                  <a:srgbClr val="009900"/>
                </a:solidFill>
              </a:rPr>
              <a:t>S = +4; F = –1</a:t>
            </a:r>
          </a:p>
        </p:txBody>
      </p:sp>
      <p:pic>
        <p:nvPicPr>
          <p:cNvPr id="28679" name="Picture 7" descr="ques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96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1A3CF38-659B-4981-BF6C-7A693FAE02B7}" type="slidenum">
              <a:rPr lang="en-US" altLang="en-US" sz="1000"/>
              <a:pPr>
                <a:spcBef>
                  <a:spcPct val="0"/>
                </a:spcBef>
                <a:buFontTx/>
                <a:buNone/>
              </a:pPr>
              <a:t>16</a:t>
            </a:fld>
            <a:endParaRPr lang="en-US" altLang="en-US" sz="1000"/>
          </a:p>
        </p:txBody>
      </p:sp>
      <p:sp>
        <p:nvSpPr>
          <p:cNvPr id="29700" name="Rectangle 2"/>
          <p:cNvSpPr>
            <a:spLocks noGrp="1" noChangeArrowheads="1"/>
          </p:cNvSpPr>
          <p:nvPr>
            <p:ph type="body" idx="1"/>
          </p:nvPr>
        </p:nvSpPr>
        <p:spPr>
          <a:xfrm>
            <a:off x="457200" y="1714500"/>
            <a:ext cx="8153400" cy="2740025"/>
          </a:xfrm>
        </p:spPr>
        <p:txBody>
          <a:bodyPr/>
          <a:lstStyle/>
          <a:p>
            <a:pPr marL="347663" indent="-347663" eaLnBrk="1" hangingPunct="1"/>
            <a:r>
              <a:rPr lang="en-US" altLang="en-US" sz="2800" dirty="0" smtClean="0">
                <a:solidFill>
                  <a:srgbClr val="C00000"/>
                </a:solidFill>
              </a:rPr>
              <a:t>To determine </a:t>
            </a:r>
            <a:r>
              <a:rPr lang="en-US" altLang="en-US" sz="2800" dirty="0" smtClean="0"/>
              <a:t>whether a reaction </a:t>
            </a:r>
            <a:r>
              <a:rPr lang="en-US" altLang="en-US" sz="2800" dirty="0" smtClean="0">
                <a:solidFill>
                  <a:srgbClr val="C00000"/>
                </a:solidFill>
              </a:rPr>
              <a:t>is a redox </a:t>
            </a:r>
            <a:r>
              <a:rPr lang="en-US" altLang="en-US" sz="2800" dirty="0" smtClean="0"/>
              <a:t>reaction </a:t>
            </a:r>
            <a:r>
              <a:rPr lang="en-US" altLang="en-US" sz="2800" dirty="0" smtClean="0">
                <a:solidFill>
                  <a:srgbClr val="C00000"/>
                </a:solidFill>
              </a:rPr>
              <a:t>or a </a:t>
            </a:r>
            <a:r>
              <a:rPr lang="en-US" altLang="en-US" sz="2800" dirty="0" err="1" smtClean="0">
                <a:solidFill>
                  <a:srgbClr val="C00000"/>
                </a:solidFill>
              </a:rPr>
              <a:t>nonredox</a:t>
            </a:r>
            <a:r>
              <a:rPr lang="en-US" altLang="en-US" sz="2800" dirty="0" smtClean="0">
                <a:solidFill>
                  <a:srgbClr val="C00000"/>
                </a:solidFill>
              </a:rPr>
              <a:t> reaction</a:t>
            </a:r>
            <a:r>
              <a:rPr lang="en-US" altLang="en-US" sz="2800" dirty="0" smtClean="0"/>
              <a:t>, </a:t>
            </a:r>
            <a:r>
              <a:rPr lang="en-US" altLang="en-US" sz="2800" dirty="0" smtClean="0">
                <a:solidFill>
                  <a:schemeClr val="accent2"/>
                </a:solidFill>
              </a:rPr>
              <a:t>look for </a:t>
            </a:r>
            <a:r>
              <a:rPr lang="en-US" altLang="en-US" sz="2800" dirty="0" smtClean="0">
                <a:solidFill>
                  <a:srgbClr val="C00000"/>
                </a:solidFill>
              </a:rPr>
              <a:t>changes in the oxidation #</a:t>
            </a:r>
            <a:r>
              <a:rPr lang="en-US" altLang="en-US" sz="2800" dirty="0" smtClean="0"/>
              <a:t> of elements involved in the reaction.</a:t>
            </a:r>
          </a:p>
          <a:p>
            <a:pPr marL="347663" indent="-347663" eaLnBrk="1" hangingPunct="1"/>
            <a:r>
              <a:rPr lang="en-US" altLang="en-US" sz="2800" dirty="0" smtClean="0">
                <a:solidFill>
                  <a:srgbClr val="C00000"/>
                </a:solidFill>
              </a:rPr>
              <a:t>Changes in oxidation # </a:t>
            </a:r>
            <a:r>
              <a:rPr lang="en-US" altLang="en-US" sz="2800" dirty="0" smtClean="0"/>
              <a:t>mean a </a:t>
            </a:r>
            <a:r>
              <a:rPr lang="en-US" altLang="en-US" sz="2800" dirty="0" smtClean="0">
                <a:solidFill>
                  <a:srgbClr val="C00000"/>
                </a:solidFill>
              </a:rPr>
              <a:t>transfer of electrons</a:t>
            </a:r>
            <a:r>
              <a:rPr lang="en-US" altLang="en-US" sz="2800" dirty="0" smtClean="0"/>
              <a:t> = redox reaction.</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59028FCF-9D5F-4FD0-B125-B5C87D302C28}" type="slidenum">
              <a:rPr lang="en-US" altLang="en-US" sz="1000"/>
              <a:pPr>
                <a:spcBef>
                  <a:spcPct val="0"/>
                </a:spcBef>
                <a:buFontTx/>
                <a:buNone/>
              </a:pPr>
              <a:t>17</a:t>
            </a:fld>
            <a:endParaRPr lang="en-US" altLang="en-US" sz="1000"/>
          </a:p>
        </p:txBody>
      </p:sp>
      <p:sp>
        <p:nvSpPr>
          <p:cNvPr id="30724" name="Rectangle 2"/>
          <p:cNvSpPr>
            <a:spLocks noGrp="1" noChangeArrowheads="1"/>
          </p:cNvSpPr>
          <p:nvPr>
            <p:ph type="body" idx="1"/>
          </p:nvPr>
        </p:nvSpPr>
        <p:spPr>
          <a:xfrm>
            <a:off x="457200" y="1219200"/>
            <a:ext cx="8153400" cy="1470025"/>
          </a:xfrm>
        </p:spPr>
        <p:txBody>
          <a:bodyPr/>
          <a:lstStyle/>
          <a:p>
            <a:pPr marL="533400" indent="-533400" eaLnBrk="1" hangingPunct="1">
              <a:buFontTx/>
              <a:buNone/>
            </a:pPr>
            <a:r>
              <a:rPr lang="en-US" altLang="en-US" sz="2800" smtClean="0"/>
              <a:t>				</a:t>
            </a:r>
          </a:p>
          <a:p>
            <a:pPr marL="533400" indent="-533400" eaLnBrk="1" hangingPunct="1">
              <a:buFontTx/>
              <a:buNone/>
            </a:pPr>
            <a:r>
              <a:rPr lang="en-US" altLang="en-US" sz="2800" smtClean="0"/>
              <a:t>				Ca + Cl</a:t>
            </a:r>
            <a:r>
              <a:rPr lang="en-US" altLang="en-US" sz="2800" baseline="-25000" smtClean="0"/>
              <a:t>2</a:t>
            </a:r>
            <a:r>
              <a:rPr lang="en-US" altLang="en-US" sz="2800" smtClean="0"/>
              <a:t> </a:t>
            </a:r>
            <a:r>
              <a:rPr lang="en-US" altLang="en-US" sz="2800" smtClean="0">
                <a:cs typeface="Arial" panose="020B0604020202020204" pitchFamily="34" charset="0"/>
              </a:rPr>
              <a:t>→ CaCl</a:t>
            </a:r>
            <a:r>
              <a:rPr lang="en-US" altLang="en-US" sz="2800" baseline="-25000" smtClean="0">
                <a:cs typeface="Arial" panose="020B0604020202020204" pitchFamily="34" charset="0"/>
              </a:rPr>
              <a:t>2</a:t>
            </a:r>
          </a:p>
          <a:p>
            <a:pPr marL="533400" indent="-533400" eaLnBrk="1" hangingPunct="1">
              <a:buFontTx/>
              <a:buNone/>
            </a:pPr>
            <a:r>
              <a:rPr lang="en-US" altLang="en-US" smtClean="0">
                <a:solidFill>
                  <a:srgbClr val="0000FF"/>
                </a:solidFill>
              </a:rPr>
              <a:t>                                  0        0         +2  –1</a:t>
            </a:r>
          </a:p>
        </p:txBody>
      </p:sp>
      <p:sp>
        <p:nvSpPr>
          <p:cNvPr id="30725" name="Rectangle 3"/>
          <p:cNvSpPr>
            <a:spLocks noGrp="1" noChangeArrowheads="1"/>
          </p:cNvSpPr>
          <p:nvPr>
            <p:ph type="title"/>
          </p:nvPr>
        </p:nvSpPr>
        <p:spPr/>
        <p:txBody>
          <a:bodyPr/>
          <a:lstStyle/>
          <a:p>
            <a:pPr eaLnBrk="1" hangingPunct="1">
              <a:spcBef>
                <a:spcPct val="20000"/>
              </a:spcBef>
            </a:pPr>
            <a:r>
              <a:rPr lang="en-US" altLang="en-US" smtClean="0"/>
              <a:t>Reaction Between Calcium Metal and Chlorine Gas</a:t>
            </a:r>
          </a:p>
        </p:txBody>
      </p:sp>
      <p:pic>
        <p:nvPicPr>
          <p:cNvPr id="30726" name="Picture 6" descr="09f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667000"/>
            <a:ext cx="35179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17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2F16161-25D5-493F-93E1-8F26281B8602}" type="slidenum">
              <a:rPr lang="en-US" altLang="en-US" sz="1000"/>
              <a:pPr>
                <a:spcBef>
                  <a:spcPct val="0"/>
                </a:spcBef>
                <a:buFontTx/>
                <a:buNone/>
              </a:pPr>
              <a:t>18</a:t>
            </a:fld>
            <a:endParaRPr lang="en-US" altLang="en-US" sz="1000"/>
          </a:p>
        </p:txBody>
      </p:sp>
      <p:sp>
        <p:nvSpPr>
          <p:cNvPr id="31748" name="Rectangle 2"/>
          <p:cNvSpPr>
            <a:spLocks noGrp="1" noChangeArrowheads="1"/>
          </p:cNvSpPr>
          <p:nvPr>
            <p:ph type="body" idx="1"/>
          </p:nvPr>
        </p:nvSpPr>
        <p:spPr>
          <a:xfrm>
            <a:off x="533400" y="1676400"/>
            <a:ext cx="7543800" cy="3252788"/>
          </a:xfrm>
        </p:spPr>
        <p:txBody>
          <a:bodyPr/>
          <a:lstStyle/>
          <a:p>
            <a:pPr marL="347663" indent="-347663" eaLnBrk="1" hangingPunct="1"/>
            <a:r>
              <a:rPr lang="en-US" altLang="en-US" sz="2800" dirty="0" smtClean="0"/>
              <a:t>In a redox reaction, one </a:t>
            </a:r>
            <a:r>
              <a:rPr lang="en-US" altLang="en-US" sz="2800" dirty="0" smtClean="0">
                <a:solidFill>
                  <a:srgbClr val="C00000"/>
                </a:solidFill>
              </a:rPr>
              <a:t>reactant undergoes oxidation</a:t>
            </a:r>
            <a:r>
              <a:rPr lang="en-US" altLang="en-US" sz="2800" dirty="0" smtClean="0"/>
              <a:t>, and </a:t>
            </a:r>
            <a:r>
              <a:rPr lang="en-US" altLang="en-US" sz="2800" dirty="0" smtClean="0">
                <a:solidFill>
                  <a:srgbClr val="C00000"/>
                </a:solidFill>
              </a:rPr>
              <a:t>another</a:t>
            </a:r>
            <a:r>
              <a:rPr lang="en-US" altLang="en-US" sz="2800" dirty="0" smtClean="0"/>
              <a:t> reactant undergoes </a:t>
            </a:r>
            <a:r>
              <a:rPr lang="en-US" altLang="en-US" sz="2800" dirty="0" smtClean="0">
                <a:solidFill>
                  <a:srgbClr val="C00000"/>
                </a:solidFill>
              </a:rPr>
              <a:t>reduction</a:t>
            </a:r>
            <a:r>
              <a:rPr lang="en-US" altLang="en-US" sz="2800" dirty="0" smtClean="0"/>
              <a:t>.</a:t>
            </a:r>
          </a:p>
          <a:p>
            <a:pPr marL="347663" indent="-347663" eaLnBrk="1" hangingPunct="1"/>
            <a:r>
              <a:rPr lang="en-US" altLang="en-US" sz="2800" dirty="0" smtClean="0"/>
              <a:t>Oxidation – a </a:t>
            </a:r>
            <a:r>
              <a:rPr lang="en-US" altLang="en-US" sz="2800" dirty="0" smtClean="0">
                <a:solidFill>
                  <a:srgbClr val="C00000"/>
                </a:solidFill>
              </a:rPr>
              <a:t>reactant loses </a:t>
            </a:r>
            <a:r>
              <a:rPr lang="en-US" altLang="en-US" sz="2800" dirty="0" smtClean="0"/>
              <a:t>one or more electrons; </a:t>
            </a:r>
            <a:r>
              <a:rPr lang="en-US" altLang="en-US" sz="2800" dirty="0" smtClean="0">
                <a:solidFill>
                  <a:schemeClr val="accent2"/>
                </a:solidFill>
              </a:rPr>
              <a:t>reducing agent</a:t>
            </a:r>
            <a:r>
              <a:rPr lang="en-US" altLang="en-US" sz="2800" dirty="0" smtClean="0"/>
              <a:t>.</a:t>
            </a:r>
          </a:p>
          <a:p>
            <a:pPr marL="347663" indent="-347663" eaLnBrk="1" hangingPunct="1"/>
            <a:r>
              <a:rPr lang="en-US" altLang="en-US" sz="2800" dirty="0" smtClean="0"/>
              <a:t>Reduction – a </a:t>
            </a:r>
            <a:r>
              <a:rPr lang="en-US" altLang="en-US" sz="2800" dirty="0" smtClean="0">
                <a:solidFill>
                  <a:schemeClr val="accent2"/>
                </a:solidFill>
              </a:rPr>
              <a:t>reactant gains </a:t>
            </a:r>
            <a:r>
              <a:rPr lang="en-US" altLang="en-US" sz="2800" dirty="0" smtClean="0"/>
              <a:t>one or more electrons; </a:t>
            </a:r>
            <a:r>
              <a:rPr lang="en-US" altLang="en-US" sz="2800" dirty="0" smtClean="0">
                <a:solidFill>
                  <a:srgbClr val="C00000"/>
                </a:solidFill>
              </a:rPr>
              <a:t>oxidizing agent</a:t>
            </a:r>
            <a:r>
              <a:rPr lang="en-US" altLang="en-US" sz="2800" dirty="0" smtClean="0"/>
              <a:t>.</a:t>
            </a:r>
            <a:endParaRPr lang="en-US" altLang="en-US" dirty="0" smtClean="0"/>
          </a:p>
        </p:txBody>
      </p:sp>
      <p:sp>
        <p:nvSpPr>
          <p:cNvPr id="31749" name="Rectangle 3"/>
          <p:cNvSpPr>
            <a:spLocks noGrp="1" noChangeArrowheads="1"/>
          </p:cNvSpPr>
          <p:nvPr>
            <p:ph type="title"/>
          </p:nvPr>
        </p:nvSpPr>
        <p:spPr/>
        <p:txBody>
          <a:bodyPr/>
          <a:lstStyle/>
          <a:p>
            <a:pPr eaLnBrk="1" hangingPunct="1">
              <a:spcBef>
                <a:spcPct val="20000"/>
              </a:spcBef>
            </a:pPr>
            <a:r>
              <a:rPr lang="en-US" altLang="en-US" smtClean="0"/>
              <a:t>Redox Characteristics</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7C98B0A-62E9-4ACD-9F81-29E967FDD099}" type="slidenum">
              <a:rPr lang="en-US" altLang="en-US" sz="1000"/>
              <a:pPr>
                <a:spcBef>
                  <a:spcPct val="0"/>
                </a:spcBef>
                <a:buFontTx/>
                <a:buNone/>
              </a:pPr>
              <a:t>19</a:t>
            </a:fld>
            <a:endParaRPr lang="en-US" altLang="en-US" sz="1000"/>
          </a:p>
        </p:txBody>
      </p:sp>
      <p:pic>
        <p:nvPicPr>
          <p:cNvPr id="32772" name="Picture 4" descr="09f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2520950"/>
            <a:ext cx="900112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76D699E-3217-4BC7-B032-F22BF83797BD}" type="slidenum">
              <a:rPr lang="en-US" altLang="en-US" sz="1000"/>
              <a:pPr>
                <a:spcBef>
                  <a:spcPct val="0"/>
                </a:spcBef>
                <a:buFontTx/>
                <a:buNone/>
              </a:pPr>
              <a:t>2</a:t>
            </a:fld>
            <a:endParaRPr lang="en-US" altLang="en-US" sz="1000"/>
          </a:p>
        </p:txBody>
      </p:sp>
      <p:sp>
        <p:nvSpPr>
          <p:cNvPr id="15364" name="Rectangle 2"/>
          <p:cNvSpPr>
            <a:spLocks noGrp="1" noChangeArrowheads="1"/>
          </p:cNvSpPr>
          <p:nvPr>
            <p:ph type="body" idx="1"/>
          </p:nvPr>
        </p:nvSpPr>
        <p:spPr>
          <a:xfrm>
            <a:off x="457200" y="1143000"/>
            <a:ext cx="8229600" cy="4327525"/>
          </a:xfrm>
        </p:spPr>
        <p:txBody>
          <a:bodyPr/>
          <a:lstStyle/>
          <a:p>
            <a:pPr marL="685800" indent="-685800" eaLnBrk="1" hangingPunct="1">
              <a:buFontTx/>
              <a:buNone/>
            </a:pPr>
            <a:r>
              <a:rPr lang="en-US" altLang="en-US" smtClean="0">
                <a:hlinkClick r:id="rId3" action="ppaction://hlinksldjump"/>
              </a:rPr>
              <a:t>9.1  	Types of Chemical Reactions</a:t>
            </a:r>
            <a:endParaRPr lang="en-US" altLang="en-US" smtClean="0">
              <a:hlinkClick r:id="rId4" action="ppaction://hlinkpres?slideindex=3&amp;slidetitle=Chemical%20Reaction"/>
            </a:endParaRPr>
          </a:p>
          <a:p>
            <a:pPr marL="685800" indent="-685800" eaLnBrk="1" hangingPunct="1">
              <a:buFontTx/>
              <a:buNone/>
            </a:pPr>
            <a:r>
              <a:rPr lang="en-US" altLang="en-US" smtClean="0">
                <a:hlinkClick r:id="" action="ppaction://noaction"/>
              </a:rPr>
              <a:t>9.2  	Redox and Nonredox Chemical Reactions</a:t>
            </a:r>
            <a:endParaRPr lang="en-US" altLang="en-US" smtClean="0">
              <a:hlinkClick r:id="rId5" action="ppaction://hlinkpres?slideindex=4&amp;slidetitle=Slide%2011"/>
            </a:endParaRPr>
          </a:p>
          <a:p>
            <a:pPr marL="685800" indent="-685800" eaLnBrk="1" hangingPunct="1">
              <a:buFontTx/>
              <a:buNone/>
            </a:pPr>
            <a:r>
              <a:rPr lang="en-US" altLang="en-US" smtClean="0">
                <a:hlinkClick r:id="" action="ppaction://noaction"/>
              </a:rPr>
              <a:t>9.3  	Terminology Associated with Redox Processes</a:t>
            </a:r>
            <a:endParaRPr lang="en-US" altLang="en-US" smtClean="0">
              <a:hlinkClick r:id="rId6" action="ppaction://hlinkpres?slideindex=18&amp;slidetitle=Redox%20Characteristics"/>
            </a:endParaRPr>
          </a:p>
          <a:p>
            <a:pPr marL="685800" indent="-685800" eaLnBrk="1" hangingPunct="1">
              <a:buFontTx/>
              <a:buNone/>
            </a:pPr>
            <a:r>
              <a:rPr lang="en-US" altLang="en-US" smtClean="0">
                <a:hlinkClick r:id="" action="ppaction://noaction"/>
              </a:rPr>
              <a:t>9.4 	Collision Theory and Chemical Reactions</a:t>
            </a:r>
            <a:endParaRPr lang="en-US" altLang="en-US" smtClean="0">
              <a:hlinkClick r:id="rId7" action="ppaction://hlinkpres?slideindex=23&amp;slidetitle=Collision%20Theory"/>
            </a:endParaRPr>
          </a:p>
          <a:p>
            <a:pPr marL="685800" indent="-685800" eaLnBrk="1" hangingPunct="1">
              <a:buFontTx/>
              <a:buNone/>
            </a:pPr>
            <a:r>
              <a:rPr lang="en-US" altLang="en-US" smtClean="0">
                <a:hlinkClick r:id="" action="ppaction://noaction"/>
              </a:rPr>
              <a:t>9.5 	Exothermic and Endothermic Chemical Reactions</a:t>
            </a:r>
            <a:endParaRPr lang="en-US" altLang="en-US" smtClean="0">
              <a:hlinkClick r:id="rId8" action="ppaction://hlinkpres?slideindex=28&amp;slidetitle=Exothermic%20Reaction"/>
            </a:endParaRPr>
          </a:p>
          <a:p>
            <a:pPr marL="685800" indent="-685800" eaLnBrk="1" hangingPunct="1">
              <a:buFontTx/>
              <a:buNone/>
            </a:pPr>
            <a:r>
              <a:rPr lang="en-US" altLang="en-US" smtClean="0">
                <a:hlinkClick r:id="" action="ppaction://noaction"/>
              </a:rPr>
              <a:t>9.6	Factors That Influence Chemical Reaction Rates</a:t>
            </a:r>
            <a:endParaRPr lang="en-US" altLang="en-US" smtClean="0">
              <a:hlinkClick r:id="rId9" action="ppaction://hlinkpres?slideindex=34&amp;slidetitle=Chemical%20Reaction%20Rate"/>
            </a:endParaRPr>
          </a:p>
          <a:p>
            <a:pPr marL="685800" indent="-685800" eaLnBrk="1" hangingPunct="1">
              <a:buFontTx/>
              <a:buNone/>
            </a:pPr>
            <a:r>
              <a:rPr lang="en-US" altLang="en-US" smtClean="0">
                <a:hlinkClick r:id="" action="ppaction://noaction"/>
              </a:rPr>
              <a:t>9.7	Chemical Equilibrium</a:t>
            </a:r>
            <a:endParaRPr lang="en-US" altLang="en-US" smtClean="0">
              <a:hlinkClick r:id="rId10" action="ppaction://hlinkpres?slideindex=42&amp;slidetitle=Chemical%20Equilibrium"/>
            </a:endParaRPr>
          </a:p>
          <a:p>
            <a:pPr marL="685800" indent="-685800" eaLnBrk="1" hangingPunct="1">
              <a:buFontTx/>
              <a:buNone/>
            </a:pPr>
            <a:r>
              <a:rPr lang="en-US" altLang="en-US" smtClean="0">
                <a:hlinkClick r:id="" action="ppaction://noaction"/>
              </a:rPr>
              <a:t>9.8	Equilibrium Constants</a:t>
            </a:r>
            <a:endParaRPr lang="en-US" altLang="en-US" smtClean="0">
              <a:hlinkClick r:id="rId11" action="ppaction://hlinkpres?slideindex=48&amp;slidetitle=Equilibrium%20Constant"/>
            </a:endParaRPr>
          </a:p>
          <a:p>
            <a:pPr marL="685800" indent="-685800" eaLnBrk="1" hangingPunct="1">
              <a:buFontTx/>
              <a:buNone/>
            </a:pPr>
            <a:r>
              <a:rPr lang="en-US" altLang="en-US" smtClean="0">
                <a:hlinkClick r:id="" action="ppaction://noaction"/>
              </a:rPr>
              <a:t>9.9	Altering Equilibrium Conditions: Le Châtelier</a:t>
            </a:r>
            <a:r>
              <a:rPr lang="ja-JP" altLang="en-US" smtClean="0">
                <a:hlinkClick r:id="" action="ppaction://noaction"/>
              </a:rPr>
              <a:t>’</a:t>
            </a:r>
            <a:r>
              <a:rPr lang="en-US" altLang="ja-JP" smtClean="0">
                <a:hlinkClick r:id="" action="ppaction://noaction"/>
              </a:rPr>
              <a:t>s Principle</a:t>
            </a:r>
            <a:endParaRPr lang="en-US" altLang="en-US"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3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41F9669-8A6B-4E36-B46D-490F1125FB50}" type="slidenum">
              <a:rPr lang="en-US" altLang="en-US" sz="1000"/>
              <a:pPr>
                <a:spcBef>
                  <a:spcPct val="0"/>
                </a:spcBef>
                <a:buFontTx/>
                <a:buNone/>
              </a:pPr>
              <a:t>20</a:t>
            </a:fld>
            <a:endParaRPr lang="en-US" altLang="en-US" sz="1000"/>
          </a:p>
        </p:txBody>
      </p:sp>
      <p:pic>
        <p:nvPicPr>
          <p:cNvPr id="33796" name="Picture 4" descr="09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3" y="1841500"/>
            <a:ext cx="8974137"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4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551487C-7CA3-4AD0-B506-A4802546876F}" type="slidenum">
              <a:rPr lang="en-US" altLang="en-US" sz="1000"/>
              <a:pPr>
                <a:spcBef>
                  <a:spcPct val="0"/>
                </a:spcBef>
                <a:buFontTx/>
                <a:buNone/>
              </a:pPr>
              <a:t>21</a:t>
            </a:fld>
            <a:endParaRPr lang="en-US" altLang="en-US" sz="1000"/>
          </a:p>
        </p:txBody>
      </p:sp>
      <p:sp>
        <p:nvSpPr>
          <p:cNvPr id="34820"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34821" name="Rectangle 3"/>
          <p:cNvSpPr>
            <a:spLocks noGrp="1" noChangeArrowheads="1"/>
          </p:cNvSpPr>
          <p:nvPr>
            <p:ph type="body" idx="1"/>
          </p:nvPr>
        </p:nvSpPr>
        <p:spPr>
          <a:xfrm>
            <a:off x="228600" y="2133600"/>
            <a:ext cx="8686800" cy="3405188"/>
          </a:xfrm>
        </p:spPr>
        <p:txBody>
          <a:bodyPr/>
          <a:lstStyle/>
          <a:p>
            <a:pPr marL="347663" indent="-347663" eaLnBrk="1" hangingPunct="1">
              <a:buFontTx/>
              <a:buNone/>
            </a:pPr>
            <a:r>
              <a:rPr lang="en-US" altLang="en-US" sz="2800" smtClean="0"/>
              <a:t>	Which of the following are </a:t>
            </a:r>
            <a:r>
              <a:rPr lang="en-US" altLang="en-US" sz="2800" smtClean="0">
                <a:solidFill>
                  <a:srgbClr val="0000FF"/>
                </a:solidFill>
              </a:rPr>
              <a:t>oxidation-reduction reactions</a:t>
            </a:r>
            <a:r>
              <a:rPr lang="en-US" altLang="en-US" sz="2800" smtClean="0"/>
              <a:t>?  Identify the </a:t>
            </a:r>
            <a:r>
              <a:rPr lang="en-US" altLang="en-US" sz="2800" smtClean="0">
                <a:solidFill>
                  <a:srgbClr val="0000FF"/>
                </a:solidFill>
              </a:rPr>
              <a:t>oxidizing agent</a:t>
            </a:r>
            <a:r>
              <a:rPr lang="en-US" altLang="en-US" sz="2800" smtClean="0"/>
              <a:t> and the </a:t>
            </a:r>
            <a:r>
              <a:rPr lang="en-US" altLang="en-US" sz="2800" smtClean="0">
                <a:solidFill>
                  <a:srgbClr val="0000FF"/>
                </a:solidFill>
              </a:rPr>
              <a:t>reducing agent</a:t>
            </a:r>
            <a:r>
              <a:rPr lang="en-US" altLang="en-US" sz="2800" smtClean="0"/>
              <a:t>.</a:t>
            </a:r>
          </a:p>
          <a:p>
            <a:pPr marL="798513" lvl="1" indent="-333375" eaLnBrk="1" hangingPunct="1">
              <a:buFontTx/>
              <a:buAutoNum type="alphaLcParenR"/>
            </a:pPr>
            <a:r>
              <a:rPr lang="en-US" altLang="en-US" sz="2800" smtClean="0"/>
              <a:t>Zn(</a:t>
            </a:r>
            <a:r>
              <a:rPr lang="en-US" altLang="en-US" sz="2800" i="1" smtClean="0"/>
              <a:t>s</a:t>
            </a:r>
            <a:r>
              <a:rPr lang="en-US" altLang="en-US" sz="2800" smtClean="0"/>
              <a:t>) + 2HCl(</a:t>
            </a:r>
            <a:r>
              <a:rPr lang="en-US" altLang="en-US" sz="2800" i="1" smtClean="0"/>
              <a:t>aq</a:t>
            </a:r>
            <a:r>
              <a:rPr lang="en-US" altLang="en-US" sz="2800" smtClean="0"/>
              <a:t>) </a:t>
            </a:r>
            <a:r>
              <a:rPr lang="en-US" altLang="en-US" sz="2800" smtClean="0">
                <a:sym typeface="Symbol" panose="05050102010706020507" pitchFamily="18" charset="2"/>
              </a:rPr>
              <a:t></a:t>
            </a:r>
            <a:r>
              <a:rPr lang="en-US" altLang="en-US" sz="2800" smtClean="0"/>
              <a:t> ZnCl</a:t>
            </a:r>
            <a:r>
              <a:rPr lang="en-US" altLang="en-US" sz="2800" baseline="-25000" smtClean="0"/>
              <a:t>2</a:t>
            </a:r>
            <a:r>
              <a:rPr lang="en-US" altLang="en-US" sz="2800" smtClean="0"/>
              <a:t>(</a:t>
            </a:r>
            <a:r>
              <a:rPr lang="en-US" altLang="en-US" sz="2800" i="1" smtClean="0"/>
              <a:t>aq</a:t>
            </a:r>
            <a:r>
              <a:rPr lang="en-US" altLang="en-US" sz="2800" smtClean="0"/>
              <a:t>) + H</a:t>
            </a:r>
            <a:r>
              <a:rPr lang="en-US" altLang="en-US" sz="2800" baseline="-25000" smtClean="0"/>
              <a:t>2</a:t>
            </a:r>
            <a:r>
              <a:rPr lang="en-US" altLang="en-US" sz="2800" smtClean="0"/>
              <a:t>(</a:t>
            </a:r>
            <a:r>
              <a:rPr lang="en-US" altLang="en-US" sz="2800" i="1" smtClean="0"/>
              <a:t>g</a:t>
            </a:r>
            <a:r>
              <a:rPr lang="en-US" altLang="en-US" sz="2800" smtClean="0"/>
              <a:t>)</a:t>
            </a:r>
          </a:p>
          <a:p>
            <a:pPr marL="798513" lvl="1" indent="-333375" eaLnBrk="1" hangingPunct="1">
              <a:buFontTx/>
              <a:buAutoNum type="alphaLcParenR" startAt="2"/>
            </a:pPr>
            <a:r>
              <a:rPr lang="en-US" altLang="en-US" sz="2700" smtClean="0"/>
              <a:t>Cr</a:t>
            </a:r>
            <a:r>
              <a:rPr lang="en-US" altLang="en-US" sz="2700" baseline="-25000" smtClean="0"/>
              <a:t>2</a:t>
            </a:r>
            <a:r>
              <a:rPr lang="en-US" altLang="en-US" sz="2700" smtClean="0"/>
              <a:t>O</a:t>
            </a:r>
            <a:r>
              <a:rPr lang="en-US" altLang="en-US" sz="2700" baseline="-25000" smtClean="0"/>
              <a:t>7</a:t>
            </a:r>
            <a:r>
              <a:rPr lang="en-US" altLang="en-US" sz="2700" baseline="30000" smtClean="0"/>
              <a:t>2-</a:t>
            </a:r>
            <a:r>
              <a:rPr lang="en-US" altLang="en-US" sz="2700" smtClean="0"/>
              <a:t>(</a:t>
            </a:r>
            <a:r>
              <a:rPr lang="en-US" altLang="en-US" sz="2700" i="1" smtClean="0"/>
              <a:t>aq</a:t>
            </a:r>
            <a:r>
              <a:rPr lang="en-US" altLang="en-US" sz="2700" smtClean="0"/>
              <a:t>) + 2OH</a:t>
            </a:r>
            <a:r>
              <a:rPr lang="en-US" altLang="en-US" sz="2700" baseline="30000" smtClean="0"/>
              <a:t>-</a:t>
            </a:r>
            <a:r>
              <a:rPr lang="en-US" altLang="en-US" sz="2700" smtClean="0"/>
              <a:t>(</a:t>
            </a:r>
            <a:r>
              <a:rPr lang="en-US" altLang="en-US" sz="2700" i="1" smtClean="0"/>
              <a:t>aq</a:t>
            </a:r>
            <a:r>
              <a:rPr lang="en-US" altLang="en-US" sz="2700" smtClean="0"/>
              <a:t>) </a:t>
            </a:r>
            <a:r>
              <a:rPr lang="en-US" altLang="en-US" sz="2700" smtClean="0">
                <a:sym typeface="Symbol" panose="05050102010706020507" pitchFamily="18" charset="2"/>
              </a:rPr>
              <a:t></a:t>
            </a:r>
            <a:r>
              <a:rPr lang="en-US" altLang="en-US" sz="2700" smtClean="0"/>
              <a:t> 2CrO</a:t>
            </a:r>
            <a:r>
              <a:rPr lang="en-US" altLang="en-US" sz="2700" baseline="-25000" smtClean="0"/>
              <a:t>4</a:t>
            </a:r>
            <a:r>
              <a:rPr lang="en-US" altLang="en-US" sz="2700" baseline="30000" smtClean="0"/>
              <a:t>2-</a:t>
            </a:r>
            <a:r>
              <a:rPr lang="en-US" altLang="en-US" sz="2700" smtClean="0"/>
              <a:t>(</a:t>
            </a:r>
            <a:r>
              <a:rPr lang="en-US" altLang="en-US" sz="2700" i="1" smtClean="0"/>
              <a:t>aq</a:t>
            </a:r>
            <a:r>
              <a:rPr lang="en-US" altLang="en-US" sz="2700" smtClean="0"/>
              <a:t>) + H</a:t>
            </a:r>
            <a:r>
              <a:rPr lang="en-US" altLang="en-US" sz="2700" baseline="-25000" smtClean="0"/>
              <a:t>2</a:t>
            </a:r>
            <a:r>
              <a:rPr lang="en-US" altLang="en-US" sz="2700" smtClean="0"/>
              <a:t>O(</a:t>
            </a:r>
            <a:r>
              <a:rPr lang="en-US" altLang="en-US" sz="2700" i="1" smtClean="0"/>
              <a:t>l</a:t>
            </a:r>
            <a:r>
              <a:rPr lang="en-US" altLang="en-US" sz="2700" smtClean="0"/>
              <a:t>)</a:t>
            </a:r>
          </a:p>
          <a:p>
            <a:pPr marL="798513" lvl="1" indent="-333375" eaLnBrk="1" hangingPunct="1">
              <a:buFontTx/>
              <a:buAutoNum type="alphaLcParenR" startAt="3"/>
            </a:pPr>
            <a:r>
              <a:rPr lang="en-US" altLang="en-US" sz="2800" smtClean="0"/>
              <a:t>2CuCl(</a:t>
            </a:r>
            <a:r>
              <a:rPr lang="en-US" altLang="en-US" sz="2800" i="1" smtClean="0"/>
              <a:t>aq</a:t>
            </a:r>
            <a:r>
              <a:rPr lang="en-US" altLang="en-US" sz="2800" smtClean="0"/>
              <a:t>) </a:t>
            </a:r>
            <a:r>
              <a:rPr lang="en-US" altLang="en-US" sz="2800" smtClean="0">
                <a:sym typeface="Symbol" panose="05050102010706020507" pitchFamily="18" charset="2"/>
              </a:rPr>
              <a:t></a:t>
            </a:r>
            <a:r>
              <a:rPr lang="en-US" altLang="en-US" sz="2800" smtClean="0"/>
              <a:t> CuCl</a:t>
            </a:r>
            <a:r>
              <a:rPr lang="en-US" altLang="en-US" sz="2800" baseline="-25000" smtClean="0"/>
              <a:t>2</a:t>
            </a:r>
            <a:r>
              <a:rPr lang="en-US" altLang="en-US" sz="2800" smtClean="0"/>
              <a:t>(</a:t>
            </a:r>
            <a:r>
              <a:rPr lang="en-US" altLang="en-US" sz="2800" i="1" smtClean="0"/>
              <a:t>aq</a:t>
            </a:r>
            <a:r>
              <a:rPr lang="en-US" altLang="en-US" sz="2800" smtClean="0"/>
              <a:t>) + Cu(</a:t>
            </a:r>
            <a:r>
              <a:rPr lang="en-US" altLang="en-US" sz="2800" i="1" smtClean="0"/>
              <a:t>s</a:t>
            </a:r>
            <a:r>
              <a:rPr lang="en-US" altLang="en-US" sz="2800" smtClean="0"/>
              <a:t>)</a:t>
            </a:r>
          </a:p>
          <a:p>
            <a:pPr marL="798513" lvl="1" indent="-333375" eaLnBrk="1" hangingPunct="1">
              <a:buFontTx/>
              <a:buNone/>
            </a:pPr>
            <a:r>
              <a:rPr lang="en-US" altLang="en-US" sz="2800" smtClean="0"/>
              <a:t>		</a:t>
            </a:r>
            <a:endParaRPr lang="en-US" altLang="en-US" smtClean="0">
              <a:solidFill>
                <a:srgbClr val="009900"/>
              </a:solidFill>
            </a:endParaRPr>
          </a:p>
        </p:txBody>
      </p:sp>
      <p:pic>
        <p:nvPicPr>
          <p:cNvPr id="34822" name="Picture 6" descr="ques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607B1E48-7F3C-4D93-8A60-FF10CC4A9886}" type="slidenum">
              <a:rPr lang="en-US" altLang="en-US" sz="1000"/>
              <a:pPr>
                <a:spcBef>
                  <a:spcPct val="0"/>
                </a:spcBef>
                <a:buFontTx/>
                <a:buNone/>
              </a:pPr>
              <a:t>22</a:t>
            </a:fld>
            <a:endParaRPr lang="en-US" altLang="en-US" sz="1000"/>
          </a:p>
        </p:txBody>
      </p:sp>
      <p:sp>
        <p:nvSpPr>
          <p:cNvPr id="35844"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35845" name="Rectangle 3"/>
          <p:cNvSpPr>
            <a:spLocks noGrp="1" noChangeArrowheads="1"/>
          </p:cNvSpPr>
          <p:nvPr>
            <p:ph type="body" idx="1"/>
          </p:nvPr>
        </p:nvSpPr>
        <p:spPr>
          <a:xfrm>
            <a:off x="228600" y="2133600"/>
            <a:ext cx="8686800" cy="3843338"/>
          </a:xfrm>
        </p:spPr>
        <p:txBody>
          <a:bodyPr/>
          <a:lstStyle/>
          <a:p>
            <a:pPr marL="347663" indent="-347663" eaLnBrk="1" hangingPunct="1">
              <a:buFontTx/>
              <a:buNone/>
            </a:pPr>
            <a:r>
              <a:rPr lang="en-US" altLang="en-US" sz="2800" smtClean="0"/>
              <a:t>	Which of the following are </a:t>
            </a:r>
            <a:r>
              <a:rPr lang="en-US" altLang="en-US" sz="2800" smtClean="0">
                <a:solidFill>
                  <a:srgbClr val="0000FF"/>
                </a:solidFill>
              </a:rPr>
              <a:t>oxidation-reduction reactions</a:t>
            </a:r>
            <a:r>
              <a:rPr lang="en-US" altLang="en-US" sz="2800" smtClean="0"/>
              <a:t>?  Identify the </a:t>
            </a:r>
            <a:r>
              <a:rPr lang="en-US" altLang="en-US" sz="2800" smtClean="0">
                <a:solidFill>
                  <a:srgbClr val="0000FF"/>
                </a:solidFill>
              </a:rPr>
              <a:t>oxidizing agent</a:t>
            </a:r>
            <a:r>
              <a:rPr lang="en-US" altLang="en-US" sz="2800" smtClean="0"/>
              <a:t> and the </a:t>
            </a:r>
            <a:r>
              <a:rPr lang="en-US" altLang="en-US" sz="2800" smtClean="0">
                <a:solidFill>
                  <a:srgbClr val="0000FF"/>
                </a:solidFill>
              </a:rPr>
              <a:t>reducing agent</a:t>
            </a:r>
            <a:r>
              <a:rPr lang="en-US" altLang="en-US" sz="2800" smtClean="0"/>
              <a:t>.</a:t>
            </a:r>
          </a:p>
          <a:p>
            <a:pPr marL="798513" lvl="1" indent="-333375" eaLnBrk="1" hangingPunct="1">
              <a:buFontTx/>
              <a:buAutoNum type="alphaLcParenR"/>
            </a:pPr>
            <a:r>
              <a:rPr lang="en-US" altLang="en-US" sz="2800" smtClean="0"/>
              <a:t>Zn(</a:t>
            </a:r>
            <a:r>
              <a:rPr lang="en-US" altLang="en-US" sz="2800" i="1" smtClean="0"/>
              <a:t>s</a:t>
            </a:r>
            <a:r>
              <a:rPr lang="en-US" altLang="en-US" sz="2800" smtClean="0"/>
              <a:t>) + 2HCl(</a:t>
            </a:r>
            <a:r>
              <a:rPr lang="en-US" altLang="en-US" sz="2800" i="1" smtClean="0"/>
              <a:t>aq</a:t>
            </a:r>
            <a:r>
              <a:rPr lang="en-US" altLang="en-US" sz="2800" smtClean="0"/>
              <a:t>) </a:t>
            </a:r>
            <a:r>
              <a:rPr lang="en-US" altLang="en-US" sz="2800" smtClean="0">
                <a:sym typeface="Symbol" panose="05050102010706020507" pitchFamily="18" charset="2"/>
              </a:rPr>
              <a:t></a:t>
            </a:r>
            <a:r>
              <a:rPr lang="en-US" altLang="en-US" sz="2800" smtClean="0"/>
              <a:t> ZnCl</a:t>
            </a:r>
            <a:r>
              <a:rPr lang="en-US" altLang="en-US" sz="2800" baseline="-25000" smtClean="0"/>
              <a:t>2</a:t>
            </a:r>
            <a:r>
              <a:rPr lang="en-US" altLang="en-US" sz="2800" smtClean="0"/>
              <a:t>(</a:t>
            </a:r>
            <a:r>
              <a:rPr lang="en-US" altLang="en-US" sz="2800" i="1" smtClean="0"/>
              <a:t>aq</a:t>
            </a:r>
            <a:r>
              <a:rPr lang="en-US" altLang="en-US" sz="2800" smtClean="0"/>
              <a:t>) + H</a:t>
            </a:r>
            <a:r>
              <a:rPr lang="en-US" altLang="en-US" sz="2800" baseline="-25000" smtClean="0"/>
              <a:t>2</a:t>
            </a:r>
            <a:r>
              <a:rPr lang="en-US" altLang="en-US" sz="2800" smtClean="0"/>
              <a:t>(</a:t>
            </a:r>
            <a:r>
              <a:rPr lang="en-US" altLang="en-US" sz="2800" i="1" smtClean="0"/>
              <a:t>g</a:t>
            </a:r>
            <a:r>
              <a:rPr lang="en-US" altLang="en-US" sz="2800" smtClean="0"/>
              <a:t>)</a:t>
            </a:r>
          </a:p>
          <a:p>
            <a:pPr marL="798513" lvl="1" indent="-333375" eaLnBrk="1" hangingPunct="1">
              <a:buFontTx/>
              <a:buAutoNum type="alphaLcParenR" startAt="2"/>
            </a:pPr>
            <a:r>
              <a:rPr lang="en-US" altLang="en-US" sz="2700" smtClean="0"/>
              <a:t>Cr</a:t>
            </a:r>
            <a:r>
              <a:rPr lang="en-US" altLang="en-US" sz="2700" baseline="-25000" smtClean="0"/>
              <a:t>2</a:t>
            </a:r>
            <a:r>
              <a:rPr lang="en-US" altLang="en-US" sz="2700" smtClean="0"/>
              <a:t>O</a:t>
            </a:r>
            <a:r>
              <a:rPr lang="en-US" altLang="en-US" sz="2700" baseline="-25000" smtClean="0"/>
              <a:t>7</a:t>
            </a:r>
            <a:r>
              <a:rPr lang="en-US" altLang="en-US" sz="2700" baseline="30000" smtClean="0"/>
              <a:t>2-</a:t>
            </a:r>
            <a:r>
              <a:rPr lang="en-US" altLang="en-US" sz="2700" smtClean="0"/>
              <a:t>(</a:t>
            </a:r>
            <a:r>
              <a:rPr lang="en-US" altLang="en-US" sz="2700" i="1" smtClean="0"/>
              <a:t>aq</a:t>
            </a:r>
            <a:r>
              <a:rPr lang="en-US" altLang="en-US" sz="2700" smtClean="0"/>
              <a:t>) + 2OH</a:t>
            </a:r>
            <a:r>
              <a:rPr lang="en-US" altLang="en-US" sz="2700" baseline="30000" smtClean="0"/>
              <a:t>-</a:t>
            </a:r>
            <a:r>
              <a:rPr lang="en-US" altLang="en-US" sz="2700" smtClean="0"/>
              <a:t>(</a:t>
            </a:r>
            <a:r>
              <a:rPr lang="en-US" altLang="en-US" sz="2700" i="1" smtClean="0"/>
              <a:t>aq</a:t>
            </a:r>
            <a:r>
              <a:rPr lang="en-US" altLang="en-US" sz="2700" smtClean="0"/>
              <a:t>) </a:t>
            </a:r>
            <a:r>
              <a:rPr lang="en-US" altLang="en-US" sz="2700" smtClean="0">
                <a:sym typeface="Symbol" panose="05050102010706020507" pitchFamily="18" charset="2"/>
              </a:rPr>
              <a:t></a:t>
            </a:r>
            <a:r>
              <a:rPr lang="en-US" altLang="en-US" sz="2700" smtClean="0"/>
              <a:t> 2CrO</a:t>
            </a:r>
            <a:r>
              <a:rPr lang="en-US" altLang="en-US" sz="2700" baseline="-25000" smtClean="0"/>
              <a:t>4</a:t>
            </a:r>
            <a:r>
              <a:rPr lang="en-US" altLang="en-US" sz="2700" baseline="30000" smtClean="0"/>
              <a:t>2-</a:t>
            </a:r>
            <a:r>
              <a:rPr lang="en-US" altLang="en-US" sz="2700" smtClean="0"/>
              <a:t>(</a:t>
            </a:r>
            <a:r>
              <a:rPr lang="en-US" altLang="en-US" sz="2700" i="1" smtClean="0"/>
              <a:t>aq</a:t>
            </a:r>
            <a:r>
              <a:rPr lang="en-US" altLang="en-US" sz="2700" smtClean="0"/>
              <a:t>) + H</a:t>
            </a:r>
            <a:r>
              <a:rPr lang="en-US" altLang="en-US" sz="2700" baseline="-25000" smtClean="0"/>
              <a:t>2</a:t>
            </a:r>
            <a:r>
              <a:rPr lang="en-US" altLang="en-US" sz="2700" smtClean="0"/>
              <a:t>O(</a:t>
            </a:r>
            <a:r>
              <a:rPr lang="en-US" altLang="en-US" sz="2700" i="1" smtClean="0"/>
              <a:t>l</a:t>
            </a:r>
            <a:r>
              <a:rPr lang="en-US" altLang="en-US" sz="2700" smtClean="0"/>
              <a:t>)</a:t>
            </a:r>
          </a:p>
          <a:p>
            <a:pPr marL="798513" lvl="1" indent="-333375" eaLnBrk="1" hangingPunct="1">
              <a:buFontTx/>
              <a:buAutoNum type="alphaLcParenR" startAt="3"/>
            </a:pPr>
            <a:r>
              <a:rPr lang="en-US" altLang="en-US" sz="2800" smtClean="0"/>
              <a:t>2CuCl(</a:t>
            </a:r>
            <a:r>
              <a:rPr lang="en-US" altLang="en-US" sz="2800" i="1" smtClean="0"/>
              <a:t>aq</a:t>
            </a:r>
            <a:r>
              <a:rPr lang="en-US" altLang="en-US" sz="2800" smtClean="0"/>
              <a:t>) </a:t>
            </a:r>
            <a:r>
              <a:rPr lang="en-US" altLang="en-US" sz="2800" smtClean="0">
                <a:sym typeface="Symbol" panose="05050102010706020507" pitchFamily="18" charset="2"/>
              </a:rPr>
              <a:t></a:t>
            </a:r>
            <a:r>
              <a:rPr lang="en-US" altLang="en-US" sz="2800" smtClean="0"/>
              <a:t> CuCl</a:t>
            </a:r>
            <a:r>
              <a:rPr lang="en-US" altLang="en-US" sz="2800" baseline="-25000" smtClean="0"/>
              <a:t>2</a:t>
            </a:r>
            <a:r>
              <a:rPr lang="en-US" altLang="en-US" sz="2800" smtClean="0"/>
              <a:t>(</a:t>
            </a:r>
            <a:r>
              <a:rPr lang="en-US" altLang="en-US" sz="2800" i="1" smtClean="0"/>
              <a:t>aq</a:t>
            </a:r>
            <a:r>
              <a:rPr lang="en-US" altLang="en-US" sz="2800" smtClean="0"/>
              <a:t>) + Cu(</a:t>
            </a:r>
            <a:r>
              <a:rPr lang="en-US" altLang="en-US" sz="2800" i="1" smtClean="0"/>
              <a:t>s</a:t>
            </a:r>
            <a:r>
              <a:rPr lang="en-US" altLang="en-US" sz="2800" smtClean="0"/>
              <a:t>)</a:t>
            </a:r>
          </a:p>
          <a:p>
            <a:pPr marL="798513" lvl="1" indent="-333375" eaLnBrk="1" hangingPunct="1">
              <a:buFontTx/>
              <a:buNone/>
            </a:pPr>
            <a:r>
              <a:rPr lang="en-US" altLang="en-US" sz="2800" smtClean="0"/>
              <a:t>		</a:t>
            </a:r>
            <a:r>
              <a:rPr lang="en-US" altLang="en-US" smtClean="0">
                <a:solidFill>
                  <a:srgbClr val="009900"/>
                </a:solidFill>
              </a:rPr>
              <a:t>a) Zn – reducing agent; HCl – oxidizing agent</a:t>
            </a:r>
          </a:p>
          <a:p>
            <a:pPr marL="798513" lvl="1" indent="-333375" eaLnBrk="1" hangingPunct="1">
              <a:buFontTx/>
              <a:buNone/>
            </a:pPr>
            <a:r>
              <a:rPr lang="en-US" altLang="en-US" smtClean="0">
                <a:solidFill>
                  <a:srgbClr val="009900"/>
                </a:solidFill>
              </a:rPr>
              <a:t>		c) CuCl acts as the reducing and oxidizing agent.</a:t>
            </a:r>
          </a:p>
        </p:txBody>
      </p:sp>
      <p:sp>
        <p:nvSpPr>
          <p:cNvPr id="35846" name="Rectangle 5"/>
          <p:cNvSpPr>
            <a:spLocks noChangeArrowheads="1"/>
          </p:cNvSpPr>
          <p:nvPr/>
        </p:nvSpPr>
        <p:spPr bwMode="auto">
          <a:xfrm>
            <a:off x="685800" y="3505200"/>
            <a:ext cx="6477000" cy="5334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35847" name="Rectangle 6"/>
          <p:cNvSpPr>
            <a:spLocks noChangeArrowheads="1"/>
          </p:cNvSpPr>
          <p:nvPr/>
        </p:nvSpPr>
        <p:spPr bwMode="auto">
          <a:xfrm>
            <a:off x="700088" y="4543425"/>
            <a:ext cx="5486400" cy="5334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35848" name="Picture 8" descr="ques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C1D1C75-9640-4981-833B-9AD559AF3103}" type="slidenum">
              <a:rPr lang="en-US" altLang="en-US" sz="1000"/>
              <a:pPr>
                <a:spcBef>
                  <a:spcPct val="0"/>
                </a:spcBef>
                <a:buFontTx/>
                <a:buNone/>
              </a:pPr>
              <a:t>23</a:t>
            </a:fld>
            <a:endParaRPr lang="en-US" altLang="en-US" sz="1000"/>
          </a:p>
        </p:txBody>
      </p:sp>
      <p:sp>
        <p:nvSpPr>
          <p:cNvPr id="36868" name="Rectangle 2"/>
          <p:cNvSpPr>
            <a:spLocks noGrp="1" noChangeArrowheads="1"/>
          </p:cNvSpPr>
          <p:nvPr>
            <p:ph type="body" idx="1"/>
          </p:nvPr>
        </p:nvSpPr>
        <p:spPr>
          <a:xfrm>
            <a:off x="533400" y="1676400"/>
            <a:ext cx="7467600" cy="1544638"/>
          </a:xfrm>
        </p:spPr>
        <p:txBody>
          <a:bodyPr/>
          <a:lstStyle/>
          <a:p>
            <a:pPr marL="347663" indent="-347663" eaLnBrk="1" hangingPunct="1"/>
            <a:r>
              <a:rPr lang="en-US" altLang="en-US" sz="2800" smtClean="0"/>
              <a:t>Molecular Collisions </a:t>
            </a:r>
          </a:p>
          <a:p>
            <a:pPr marL="347663" indent="-347663" eaLnBrk="1" hangingPunct="1"/>
            <a:r>
              <a:rPr lang="en-US" altLang="en-US" sz="2800" smtClean="0"/>
              <a:t>Activation Energy</a:t>
            </a:r>
          </a:p>
          <a:p>
            <a:pPr marL="347663" indent="-347663" eaLnBrk="1" hangingPunct="1"/>
            <a:r>
              <a:rPr lang="en-US" altLang="en-US" sz="2800" smtClean="0"/>
              <a:t>Collision Orientation</a:t>
            </a:r>
          </a:p>
        </p:txBody>
      </p:sp>
      <p:sp>
        <p:nvSpPr>
          <p:cNvPr id="36869" name="Rectangle 3"/>
          <p:cNvSpPr>
            <a:spLocks noGrp="1" noChangeArrowheads="1"/>
          </p:cNvSpPr>
          <p:nvPr>
            <p:ph type="title"/>
          </p:nvPr>
        </p:nvSpPr>
        <p:spPr/>
        <p:txBody>
          <a:bodyPr/>
          <a:lstStyle/>
          <a:p>
            <a:pPr eaLnBrk="1" hangingPunct="1">
              <a:spcBef>
                <a:spcPct val="20000"/>
              </a:spcBef>
            </a:pPr>
            <a:r>
              <a:rPr lang="en-US" altLang="en-US" smtClean="0"/>
              <a:t>Collision Theory</a:t>
            </a:r>
          </a:p>
        </p:txBody>
      </p:sp>
      <p:sp>
        <p:nvSpPr>
          <p:cNvPr id="36870"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36871"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7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5BA523C-21DB-4463-AB6E-8D33301D69CE}" type="slidenum">
              <a:rPr lang="en-US" altLang="en-US" sz="1000"/>
              <a:pPr>
                <a:spcBef>
                  <a:spcPct val="0"/>
                </a:spcBef>
                <a:buFontTx/>
                <a:buNone/>
              </a:pPr>
              <a:t>24</a:t>
            </a:fld>
            <a:endParaRPr lang="en-US" altLang="en-US" sz="1000"/>
          </a:p>
        </p:txBody>
      </p:sp>
      <p:sp>
        <p:nvSpPr>
          <p:cNvPr id="37892" name="Rectangle 2"/>
          <p:cNvSpPr>
            <a:spLocks noGrp="1" noChangeArrowheads="1"/>
          </p:cNvSpPr>
          <p:nvPr>
            <p:ph type="body" idx="1"/>
          </p:nvPr>
        </p:nvSpPr>
        <p:spPr>
          <a:xfrm>
            <a:off x="533400" y="1676400"/>
            <a:ext cx="7467600" cy="1800225"/>
          </a:xfrm>
        </p:spPr>
        <p:txBody>
          <a:bodyPr/>
          <a:lstStyle/>
          <a:p>
            <a:pPr marL="347663" indent="-347663" eaLnBrk="1" hangingPunct="1"/>
            <a:r>
              <a:rPr lang="en-US" altLang="en-US" sz="2800" smtClean="0"/>
              <a:t>The reactant molecules, ions, or atoms must come in contact (collide) with one another in order for any chemical change to occur. </a:t>
            </a:r>
          </a:p>
        </p:txBody>
      </p:sp>
      <p:sp>
        <p:nvSpPr>
          <p:cNvPr id="37893" name="Rectangle 3"/>
          <p:cNvSpPr>
            <a:spLocks noGrp="1" noChangeArrowheads="1"/>
          </p:cNvSpPr>
          <p:nvPr>
            <p:ph type="title"/>
          </p:nvPr>
        </p:nvSpPr>
        <p:spPr/>
        <p:txBody>
          <a:bodyPr/>
          <a:lstStyle/>
          <a:p>
            <a:pPr eaLnBrk="1" hangingPunct="1">
              <a:spcBef>
                <a:spcPct val="20000"/>
              </a:spcBef>
            </a:pPr>
            <a:r>
              <a:rPr lang="en-US" altLang="en-US" smtClean="0"/>
              <a:t>Molecular Collisions</a:t>
            </a:r>
          </a:p>
        </p:txBody>
      </p:sp>
      <p:sp>
        <p:nvSpPr>
          <p:cNvPr id="37894"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37895"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CD86351-EEA2-4E48-BF3D-6669F5B81B97}" type="slidenum">
              <a:rPr lang="en-US" altLang="en-US" sz="1000"/>
              <a:pPr>
                <a:spcBef>
                  <a:spcPct val="0"/>
                </a:spcBef>
                <a:buFontTx/>
                <a:buNone/>
              </a:pPr>
              <a:t>25</a:t>
            </a:fld>
            <a:endParaRPr lang="en-US" altLang="en-US" sz="1000"/>
          </a:p>
        </p:txBody>
      </p:sp>
      <p:sp>
        <p:nvSpPr>
          <p:cNvPr id="38916" name="Rectangle 2"/>
          <p:cNvSpPr>
            <a:spLocks noGrp="1" noChangeArrowheads="1"/>
          </p:cNvSpPr>
          <p:nvPr>
            <p:ph type="body" idx="1"/>
          </p:nvPr>
        </p:nvSpPr>
        <p:spPr>
          <a:xfrm>
            <a:off x="533400" y="1676400"/>
            <a:ext cx="7467600" cy="1800225"/>
          </a:xfrm>
        </p:spPr>
        <p:txBody>
          <a:bodyPr/>
          <a:lstStyle/>
          <a:p>
            <a:pPr marL="347663" indent="-347663" eaLnBrk="1" hangingPunct="1"/>
            <a:r>
              <a:rPr lang="en-US" altLang="en-US" sz="2800" smtClean="0"/>
              <a:t>Minimum combined kinetic energy that colliding reactant particles must possess in order for their collision to result in a chemical reaction.</a:t>
            </a:r>
          </a:p>
        </p:txBody>
      </p:sp>
      <p:sp>
        <p:nvSpPr>
          <p:cNvPr id="38917" name="Rectangle 3"/>
          <p:cNvSpPr>
            <a:spLocks noGrp="1" noChangeArrowheads="1"/>
          </p:cNvSpPr>
          <p:nvPr>
            <p:ph type="title"/>
          </p:nvPr>
        </p:nvSpPr>
        <p:spPr/>
        <p:txBody>
          <a:bodyPr/>
          <a:lstStyle/>
          <a:p>
            <a:pPr eaLnBrk="1" hangingPunct="1">
              <a:spcBef>
                <a:spcPct val="20000"/>
              </a:spcBef>
            </a:pPr>
            <a:r>
              <a:rPr lang="en-US" altLang="en-US" smtClean="0"/>
              <a:t>Activation Energy</a:t>
            </a:r>
          </a:p>
        </p:txBody>
      </p:sp>
      <p:sp>
        <p:nvSpPr>
          <p:cNvPr id="38918"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38919"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99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123A32DA-98D1-4A45-89CB-E9FB47667471}" type="slidenum">
              <a:rPr lang="en-US" altLang="en-US" sz="1000"/>
              <a:pPr>
                <a:spcBef>
                  <a:spcPct val="0"/>
                </a:spcBef>
                <a:buFontTx/>
                <a:buNone/>
              </a:pPr>
              <a:t>26</a:t>
            </a:fld>
            <a:endParaRPr lang="en-US" altLang="en-US" sz="1000"/>
          </a:p>
        </p:txBody>
      </p:sp>
      <p:sp>
        <p:nvSpPr>
          <p:cNvPr id="39940" name="Rectangle 2"/>
          <p:cNvSpPr>
            <a:spLocks noGrp="1" noChangeArrowheads="1"/>
          </p:cNvSpPr>
          <p:nvPr>
            <p:ph type="body" idx="1"/>
          </p:nvPr>
        </p:nvSpPr>
        <p:spPr>
          <a:xfrm>
            <a:off x="533400" y="1676400"/>
            <a:ext cx="7467600" cy="1800225"/>
          </a:xfrm>
        </p:spPr>
        <p:txBody>
          <a:bodyPr/>
          <a:lstStyle/>
          <a:p>
            <a:pPr marL="347663" indent="-347663" eaLnBrk="1" hangingPunct="1"/>
            <a:r>
              <a:rPr lang="en-US" altLang="en-US" sz="2800" smtClean="0"/>
              <a:t>Reaction rates are sometimes very slow because reactant molecules must be orientated in a certain way in order for collisions to lead successfully to products.</a:t>
            </a:r>
          </a:p>
        </p:txBody>
      </p:sp>
      <p:sp>
        <p:nvSpPr>
          <p:cNvPr id="39941" name="Rectangle 3"/>
          <p:cNvSpPr>
            <a:spLocks noGrp="1" noChangeArrowheads="1"/>
          </p:cNvSpPr>
          <p:nvPr>
            <p:ph type="title"/>
          </p:nvPr>
        </p:nvSpPr>
        <p:spPr/>
        <p:txBody>
          <a:bodyPr/>
          <a:lstStyle/>
          <a:p>
            <a:pPr eaLnBrk="1" hangingPunct="1">
              <a:spcBef>
                <a:spcPct val="20000"/>
              </a:spcBef>
            </a:pPr>
            <a:r>
              <a:rPr lang="en-US" altLang="en-US" smtClean="0"/>
              <a:t>Collision Orientation</a:t>
            </a:r>
          </a:p>
        </p:txBody>
      </p:sp>
      <p:sp>
        <p:nvSpPr>
          <p:cNvPr id="39942"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39943"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09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E553EE83-C647-4931-9A7B-D0F46E82B7ED}" type="slidenum">
              <a:rPr lang="en-US" altLang="en-US" sz="1000"/>
              <a:pPr>
                <a:spcBef>
                  <a:spcPct val="0"/>
                </a:spcBef>
                <a:buFontTx/>
                <a:buNone/>
              </a:pPr>
              <a:t>27</a:t>
            </a:fld>
            <a:endParaRPr lang="en-US" altLang="en-US" sz="1000"/>
          </a:p>
        </p:txBody>
      </p:sp>
      <p:sp>
        <p:nvSpPr>
          <p:cNvPr id="40964" name="Rectangle 3"/>
          <p:cNvSpPr>
            <a:spLocks noGrp="1" noChangeArrowheads="1"/>
          </p:cNvSpPr>
          <p:nvPr>
            <p:ph type="title"/>
          </p:nvPr>
        </p:nvSpPr>
        <p:spPr>
          <a:xfrm>
            <a:off x="457200" y="1143000"/>
            <a:ext cx="3733800" cy="5410200"/>
          </a:xfrm>
        </p:spPr>
        <p:txBody>
          <a:bodyPr/>
          <a:lstStyle/>
          <a:p>
            <a:pPr eaLnBrk="1" hangingPunct="1">
              <a:spcBef>
                <a:spcPct val="20000"/>
              </a:spcBef>
            </a:pPr>
            <a:r>
              <a:rPr lang="en-US" altLang="en-US" smtClean="0"/>
              <a:t>Reaction of NO</a:t>
            </a:r>
            <a:r>
              <a:rPr lang="en-US" altLang="en-US" baseline="-25000" smtClean="0"/>
              <a:t>2</a:t>
            </a:r>
            <a:r>
              <a:rPr lang="en-US" altLang="en-US" smtClean="0"/>
              <a:t> and CO to Produce NO and CO</a:t>
            </a:r>
            <a:r>
              <a:rPr lang="en-US" altLang="en-US" baseline="-25000" smtClean="0"/>
              <a:t>2</a:t>
            </a:r>
          </a:p>
        </p:txBody>
      </p:sp>
      <p:sp>
        <p:nvSpPr>
          <p:cNvPr id="40965"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0966"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40967" name="Picture 7" descr="09f0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600" y="990600"/>
            <a:ext cx="49022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1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5111C302-02F1-4294-B853-D9834667803D}" type="slidenum">
              <a:rPr lang="en-US" altLang="en-US" sz="1000"/>
              <a:pPr>
                <a:spcBef>
                  <a:spcPct val="0"/>
                </a:spcBef>
                <a:buFontTx/>
                <a:buNone/>
              </a:pPr>
              <a:t>28</a:t>
            </a:fld>
            <a:endParaRPr lang="en-US" altLang="en-US" sz="1000"/>
          </a:p>
        </p:txBody>
      </p:sp>
      <p:sp>
        <p:nvSpPr>
          <p:cNvPr id="41988" name="Rectangle 2"/>
          <p:cNvSpPr>
            <a:spLocks noGrp="1" noChangeArrowheads="1"/>
          </p:cNvSpPr>
          <p:nvPr>
            <p:ph type="body" idx="1"/>
          </p:nvPr>
        </p:nvSpPr>
        <p:spPr>
          <a:xfrm>
            <a:off x="533400" y="1676400"/>
            <a:ext cx="7467600" cy="2398713"/>
          </a:xfrm>
        </p:spPr>
        <p:txBody>
          <a:bodyPr/>
          <a:lstStyle/>
          <a:p>
            <a:pPr marL="347663" indent="-347663" eaLnBrk="1" hangingPunct="1"/>
            <a:r>
              <a:rPr lang="en-US" altLang="en-US" sz="2800" smtClean="0"/>
              <a:t>A chemical reaction in which energy is released as the reaction occurs.</a:t>
            </a:r>
          </a:p>
          <a:p>
            <a:pPr marL="347663" indent="-347663" eaLnBrk="1" hangingPunct="1"/>
            <a:r>
              <a:rPr lang="en-US" altLang="en-US" sz="2800" smtClean="0"/>
              <a:t>Energy is a </a:t>
            </a:r>
            <a:r>
              <a:rPr lang="ja-JP" altLang="en-US" sz="2800" smtClean="0"/>
              <a:t>“</a:t>
            </a:r>
            <a:r>
              <a:rPr lang="en-US" altLang="ja-JP" sz="2800" smtClean="0"/>
              <a:t>product</a:t>
            </a:r>
            <a:r>
              <a:rPr lang="ja-JP" altLang="en-US" sz="2800" smtClean="0"/>
              <a:t>”</a:t>
            </a:r>
            <a:r>
              <a:rPr lang="en-US" altLang="ja-JP" sz="2800" smtClean="0"/>
              <a:t> of the chemical reaction.</a:t>
            </a:r>
          </a:p>
          <a:p>
            <a:pPr marL="798513" lvl="1" indent="-333375" eaLnBrk="1" hangingPunct="1">
              <a:buFont typeface="Wingdings" panose="05000000000000000000" pitchFamily="2" charset="2"/>
              <a:buChar char="§"/>
            </a:pPr>
            <a:r>
              <a:rPr lang="en-US" altLang="en-US" sz="2800" smtClean="0"/>
              <a:t>Example – burning of a fuel</a:t>
            </a:r>
          </a:p>
        </p:txBody>
      </p:sp>
      <p:sp>
        <p:nvSpPr>
          <p:cNvPr id="41989" name="Rectangle 3"/>
          <p:cNvSpPr>
            <a:spLocks noGrp="1" noChangeArrowheads="1"/>
          </p:cNvSpPr>
          <p:nvPr>
            <p:ph type="title"/>
          </p:nvPr>
        </p:nvSpPr>
        <p:spPr/>
        <p:txBody>
          <a:bodyPr/>
          <a:lstStyle/>
          <a:p>
            <a:pPr eaLnBrk="1" hangingPunct="1">
              <a:spcBef>
                <a:spcPct val="20000"/>
              </a:spcBef>
            </a:pPr>
            <a:r>
              <a:rPr lang="en-US" altLang="en-US" smtClean="0"/>
              <a:t>Exothermic Reaction</a:t>
            </a:r>
          </a:p>
        </p:txBody>
      </p:sp>
      <p:sp>
        <p:nvSpPr>
          <p:cNvPr id="41990"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1991"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3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FB3E9BB-6C74-4A42-A0B7-E3D1761BA5B4}" type="slidenum">
              <a:rPr lang="en-US" altLang="en-US" sz="1000"/>
              <a:pPr>
                <a:spcBef>
                  <a:spcPct val="0"/>
                </a:spcBef>
                <a:buFontTx/>
                <a:buNone/>
              </a:pPr>
              <a:t>29</a:t>
            </a:fld>
            <a:endParaRPr lang="en-US" altLang="en-US" sz="1000"/>
          </a:p>
        </p:txBody>
      </p:sp>
      <p:sp>
        <p:nvSpPr>
          <p:cNvPr id="43012" name="Rectangle 2"/>
          <p:cNvSpPr>
            <a:spLocks noGrp="1" noChangeArrowheads="1"/>
          </p:cNvSpPr>
          <p:nvPr>
            <p:ph type="body" idx="1"/>
          </p:nvPr>
        </p:nvSpPr>
        <p:spPr>
          <a:xfrm>
            <a:off x="533400" y="1676400"/>
            <a:ext cx="7467600" cy="1800225"/>
          </a:xfrm>
        </p:spPr>
        <p:txBody>
          <a:bodyPr/>
          <a:lstStyle/>
          <a:p>
            <a:pPr marL="347663" indent="-347663" eaLnBrk="1" hangingPunct="1"/>
            <a:r>
              <a:rPr lang="en-US" altLang="en-US" sz="2800" smtClean="0"/>
              <a:t>Occurs when the energy required to break bonds in the reactants is less than the energy released by bond formation in the products.</a:t>
            </a:r>
          </a:p>
        </p:txBody>
      </p:sp>
      <p:sp>
        <p:nvSpPr>
          <p:cNvPr id="43013" name="Rectangle 3"/>
          <p:cNvSpPr>
            <a:spLocks noGrp="1" noChangeArrowheads="1"/>
          </p:cNvSpPr>
          <p:nvPr>
            <p:ph type="title"/>
          </p:nvPr>
        </p:nvSpPr>
        <p:spPr/>
        <p:txBody>
          <a:bodyPr/>
          <a:lstStyle/>
          <a:p>
            <a:pPr eaLnBrk="1" hangingPunct="1">
              <a:spcBef>
                <a:spcPct val="20000"/>
              </a:spcBef>
            </a:pPr>
            <a:r>
              <a:rPr lang="en-US" altLang="en-US" smtClean="0"/>
              <a:t>Exothermic Reaction</a:t>
            </a:r>
          </a:p>
        </p:txBody>
      </p:sp>
      <p:sp>
        <p:nvSpPr>
          <p:cNvPr id="43014"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3015"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63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9040B42F-9D0A-48E8-8BE3-BF2466C8A4AF}" type="slidenum">
              <a:rPr lang="en-US" altLang="en-US" sz="1000"/>
              <a:pPr>
                <a:spcBef>
                  <a:spcPct val="0"/>
                </a:spcBef>
                <a:buFontTx/>
                <a:buNone/>
              </a:pPr>
              <a:t>3</a:t>
            </a:fld>
            <a:endParaRPr lang="en-US" altLang="en-US" sz="1000"/>
          </a:p>
        </p:txBody>
      </p:sp>
      <p:sp>
        <p:nvSpPr>
          <p:cNvPr id="16388" name="Rectangle 2"/>
          <p:cNvSpPr>
            <a:spLocks noGrp="1" noChangeArrowheads="1"/>
          </p:cNvSpPr>
          <p:nvPr>
            <p:ph type="body" idx="1"/>
          </p:nvPr>
        </p:nvSpPr>
        <p:spPr>
          <a:xfrm>
            <a:off x="457200" y="1714500"/>
            <a:ext cx="8153400" cy="4056063"/>
          </a:xfrm>
        </p:spPr>
        <p:txBody>
          <a:bodyPr/>
          <a:lstStyle/>
          <a:p>
            <a:pPr marL="347663" indent="-347663" eaLnBrk="1" hangingPunct="1"/>
            <a:r>
              <a:rPr lang="en-US" altLang="en-US" sz="2800" dirty="0" smtClean="0"/>
              <a:t>Process in which at least one new substance is produced as a result of chemical change.</a:t>
            </a:r>
          </a:p>
          <a:p>
            <a:pPr marL="347663" indent="-347663" eaLnBrk="1" hangingPunct="1"/>
            <a:r>
              <a:rPr lang="en-US" altLang="en-US" sz="2800" dirty="0" smtClean="0"/>
              <a:t>Major types of chemical reactions</a:t>
            </a:r>
          </a:p>
          <a:p>
            <a:pPr marL="798513" lvl="1" indent="-336550" eaLnBrk="1" hangingPunct="1"/>
            <a:r>
              <a:rPr lang="en-US" altLang="en-US" sz="2800" dirty="0" smtClean="0">
                <a:solidFill>
                  <a:srgbClr val="FF0000"/>
                </a:solidFill>
              </a:rPr>
              <a:t>Combination</a:t>
            </a:r>
          </a:p>
          <a:p>
            <a:pPr marL="798513" lvl="1" indent="-336550" eaLnBrk="1" hangingPunct="1"/>
            <a:r>
              <a:rPr lang="en-US" altLang="en-US" sz="2800" dirty="0" smtClean="0">
                <a:solidFill>
                  <a:srgbClr val="FF0000"/>
                </a:solidFill>
              </a:rPr>
              <a:t>Decomposition</a:t>
            </a:r>
          </a:p>
          <a:p>
            <a:pPr marL="798513" lvl="1" indent="-336550" eaLnBrk="1" hangingPunct="1"/>
            <a:r>
              <a:rPr lang="en-US" altLang="en-US" sz="2800" dirty="0" smtClean="0">
                <a:solidFill>
                  <a:srgbClr val="FF0000"/>
                </a:solidFill>
              </a:rPr>
              <a:t>Displacement (single)</a:t>
            </a:r>
            <a:endParaRPr lang="en-US" altLang="en-US" sz="2800" dirty="0" smtClean="0">
              <a:solidFill>
                <a:srgbClr val="FF0000"/>
              </a:solidFill>
            </a:endParaRPr>
          </a:p>
          <a:p>
            <a:pPr marL="798513" lvl="1" indent="-336550" eaLnBrk="1" hangingPunct="1"/>
            <a:r>
              <a:rPr lang="en-US" altLang="en-US" sz="2800" dirty="0" smtClean="0">
                <a:solidFill>
                  <a:srgbClr val="FF0000"/>
                </a:solidFill>
              </a:rPr>
              <a:t>Exchange (double)</a:t>
            </a:r>
            <a:endParaRPr lang="en-US" altLang="en-US" sz="2800" dirty="0" smtClean="0">
              <a:solidFill>
                <a:srgbClr val="FF0000"/>
              </a:solidFill>
            </a:endParaRPr>
          </a:p>
          <a:p>
            <a:pPr marL="798513" lvl="1" indent="-336550" eaLnBrk="1" hangingPunct="1"/>
            <a:r>
              <a:rPr lang="en-US" altLang="en-US" sz="2800" dirty="0" smtClean="0">
                <a:solidFill>
                  <a:srgbClr val="FF0000"/>
                </a:solidFill>
              </a:rPr>
              <a:t>Combustion</a:t>
            </a:r>
          </a:p>
        </p:txBody>
      </p:sp>
      <p:sp>
        <p:nvSpPr>
          <p:cNvPr id="16389" name="Rectangle 3"/>
          <p:cNvSpPr>
            <a:spLocks noGrp="1" noChangeArrowheads="1"/>
          </p:cNvSpPr>
          <p:nvPr>
            <p:ph type="title"/>
          </p:nvPr>
        </p:nvSpPr>
        <p:spPr/>
        <p:txBody>
          <a:bodyPr/>
          <a:lstStyle/>
          <a:p>
            <a:pPr eaLnBrk="1" hangingPunct="1">
              <a:spcBef>
                <a:spcPct val="20000"/>
              </a:spcBef>
            </a:pPr>
            <a:r>
              <a:rPr lang="en-US" altLang="en-US" smtClean="0"/>
              <a:t>Chemical Reaction</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141591E-87CB-47E8-B489-2E5425048596}" type="slidenum">
              <a:rPr lang="en-US" altLang="en-US" sz="1000"/>
              <a:pPr>
                <a:spcBef>
                  <a:spcPct val="0"/>
                </a:spcBef>
                <a:buFontTx/>
                <a:buNone/>
              </a:pPr>
              <a:t>30</a:t>
            </a:fld>
            <a:endParaRPr lang="en-US" altLang="en-US" sz="1000"/>
          </a:p>
        </p:txBody>
      </p:sp>
      <p:sp>
        <p:nvSpPr>
          <p:cNvPr id="44036" name="Rectangle 3"/>
          <p:cNvSpPr>
            <a:spLocks noGrp="1" noChangeArrowheads="1"/>
          </p:cNvSpPr>
          <p:nvPr>
            <p:ph type="title"/>
          </p:nvPr>
        </p:nvSpPr>
        <p:spPr/>
        <p:txBody>
          <a:bodyPr/>
          <a:lstStyle/>
          <a:p>
            <a:pPr eaLnBrk="1" hangingPunct="1">
              <a:spcBef>
                <a:spcPct val="20000"/>
              </a:spcBef>
            </a:pPr>
            <a:r>
              <a:rPr lang="en-US" altLang="en-US" smtClean="0"/>
              <a:t>Exothermic Reaction</a:t>
            </a:r>
          </a:p>
        </p:txBody>
      </p:sp>
      <p:sp>
        <p:nvSpPr>
          <p:cNvPr id="44037"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4038"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44039" name="Picture 8" descr="09f07.jpg"/>
          <p:cNvPicPr>
            <a:picLocks noChangeAspect="1"/>
          </p:cNvPicPr>
          <p:nvPr/>
        </p:nvPicPr>
        <p:blipFill>
          <a:blip r:embed="rId3">
            <a:extLst>
              <a:ext uri="{28A0092B-C50C-407E-A947-70E740481C1C}">
                <a14:useLocalDpi xmlns:a14="http://schemas.microsoft.com/office/drawing/2010/main" val="0"/>
              </a:ext>
            </a:extLst>
          </a:blip>
          <a:srcRect r="52499"/>
          <a:stretch>
            <a:fillRect/>
          </a:stretch>
        </p:blipFill>
        <p:spPr bwMode="auto">
          <a:xfrm>
            <a:off x="4038600" y="1073150"/>
            <a:ext cx="373221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E12FD411-0A30-47BC-A65B-6EF4580E9DC5}" type="slidenum">
              <a:rPr lang="en-US" altLang="en-US" sz="1000"/>
              <a:pPr>
                <a:spcBef>
                  <a:spcPct val="0"/>
                </a:spcBef>
                <a:buFontTx/>
                <a:buNone/>
              </a:pPr>
              <a:t>31</a:t>
            </a:fld>
            <a:endParaRPr lang="en-US" altLang="en-US" sz="1000"/>
          </a:p>
        </p:txBody>
      </p:sp>
      <p:sp>
        <p:nvSpPr>
          <p:cNvPr id="45060" name="Rectangle 2"/>
          <p:cNvSpPr>
            <a:spLocks noGrp="1" noChangeArrowheads="1"/>
          </p:cNvSpPr>
          <p:nvPr>
            <p:ph type="body" idx="1"/>
          </p:nvPr>
        </p:nvSpPr>
        <p:spPr>
          <a:xfrm>
            <a:off x="533400" y="1676400"/>
            <a:ext cx="7467600" cy="2825750"/>
          </a:xfrm>
        </p:spPr>
        <p:txBody>
          <a:bodyPr/>
          <a:lstStyle/>
          <a:p>
            <a:pPr marL="347663" indent="-347663" eaLnBrk="1" hangingPunct="1"/>
            <a:r>
              <a:rPr lang="en-US" altLang="en-US" sz="2800" smtClean="0"/>
              <a:t>A chemical reaction in which a continuous input of energy is needed for the reaction to occur.</a:t>
            </a:r>
          </a:p>
          <a:p>
            <a:pPr marL="347663" indent="-347663" eaLnBrk="1" hangingPunct="1"/>
            <a:r>
              <a:rPr lang="en-US" altLang="en-US" sz="2800" smtClean="0"/>
              <a:t>Energy is a </a:t>
            </a:r>
            <a:r>
              <a:rPr lang="ja-JP" altLang="en-US" sz="2800" smtClean="0"/>
              <a:t>“</a:t>
            </a:r>
            <a:r>
              <a:rPr lang="en-US" altLang="ja-JP" sz="2800" smtClean="0"/>
              <a:t>reactant</a:t>
            </a:r>
            <a:r>
              <a:rPr lang="ja-JP" altLang="en-US" sz="2800" smtClean="0"/>
              <a:t>”</a:t>
            </a:r>
            <a:r>
              <a:rPr lang="en-US" altLang="ja-JP" sz="2800" smtClean="0"/>
              <a:t> of the chemical reaction.</a:t>
            </a:r>
          </a:p>
          <a:p>
            <a:pPr marL="798513" lvl="1" indent="-333375" eaLnBrk="1" hangingPunct="1">
              <a:buFont typeface="Wingdings" panose="05000000000000000000" pitchFamily="2" charset="2"/>
              <a:buChar char="§"/>
            </a:pPr>
            <a:r>
              <a:rPr lang="en-US" altLang="en-US" sz="2800" smtClean="0"/>
              <a:t>Example – photosynthesis in plants</a:t>
            </a:r>
          </a:p>
        </p:txBody>
      </p:sp>
      <p:sp>
        <p:nvSpPr>
          <p:cNvPr id="45061" name="Rectangle 3"/>
          <p:cNvSpPr>
            <a:spLocks noGrp="1" noChangeArrowheads="1"/>
          </p:cNvSpPr>
          <p:nvPr>
            <p:ph type="title"/>
          </p:nvPr>
        </p:nvSpPr>
        <p:spPr/>
        <p:txBody>
          <a:bodyPr/>
          <a:lstStyle/>
          <a:p>
            <a:pPr eaLnBrk="1" hangingPunct="1">
              <a:spcBef>
                <a:spcPct val="20000"/>
              </a:spcBef>
            </a:pPr>
            <a:r>
              <a:rPr lang="en-US" altLang="en-US" smtClean="0"/>
              <a:t>Endothermic Reaction</a:t>
            </a:r>
          </a:p>
        </p:txBody>
      </p:sp>
      <p:sp>
        <p:nvSpPr>
          <p:cNvPr id="45062"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5063"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60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8CCFF63E-6EBD-46A5-9F49-A0118EB96337}" type="slidenum">
              <a:rPr lang="en-US" altLang="en-US" sz="1000"/>
              <a:pPr>
                <a:spcBef>
                  <a:spcPct val="0"/>
                </a:spcBef>
                <a:buFontTx/>
                <a:buNone/>
              </a:pPr>
              <a:t>32</a:t>
            </a:fld>
            <a:endParaRPr lang="en-US" altLang="en-US" sz="1000"/>
          </a:p>
        </p:txBody>
      </p:sp>
      <p:sp>
        <p:nvSpPr>
          <p:cNvPr id="46084" name="Rectangle 2"/>
          <p:cNvSpPr>
            <a:spLocks noGrp="1" noChangeArrowheads="1"/>
          </p:cNvSpPr>
          <p:nvPr>
            <p:ph type="body" idx="1"/>
          </p:nvPr>
        </p:nvSpPr>
        <p:spPr>
          <a:xfrm>
            <a:off x="533400" y="1676400"/>
            <a:ext cx="7467600" cy="2740025"/>
          </a:xfrm>
        </p:spPr>
        <p:txBody>
          <a:bodyPr/>
          <a:lstStyle/>
          <a:p>
            <a:pPr marL="347663" indent="-347663" eaLnBrk="1" hangingPunct="1"/>
            <a:r>
              <a:rPr lang="en-US" altLang="en-US" sz="2800" smtClean="0"/>
              <a:t>Occurs when the energy required to break bonds in the reactants is more than the energy released by bond formation in the products.</a:t>
            </a:r>
          </a:p>
          <a:p>
            <a:pPr marL="347663" indent="-347663" eaLnBrk="1" hangingPunct="1"/>
            <a:r>
              <a:rPr lang="en-US" altLang="en-US" sz="2800" smtClean="0"/>
              <a:t>Additional energy must be supplied from external sources as the reaction proceeds.</a:t>
            </a:r>
          </a:p>
        </p:txBody>
      </p:sp>
      <p:sp>
        <p:nvSpPr>
          <p:cNvPr id="46085" name="Rectangle 3"/>
          <p:cNvSpPr>
            <a:spLocks noGrp="1" noChangeArrowheads="1"/>
          </p:cNvSpPr>
          <p:nvPr>
            <p:ph type="title"/>
          </p:nvPr>
        </p:nvSpPr>
        <p:spPr/>
        <p:txBody>
          <a:bodyPr/>
          <a:lstStyle/>
          <a:p>
            <a:pPr eaLnBrk="1" hangingPunct="1">
              <a:spcBef>
                <a:spcPct val="20000"/>
              </a:spcBef>
            </a:pPr>
            <a:r>
              <a:rPr lang="en-US" altLang="en-US" smtClean="0"/>
              <a:t>Endothermic Reaction</a:t>
            </a:r>
          </a:p>
        </p:txBody>
      </p:sp>
      <p:sp>
        <p:nvSpPr>
          <p:cNvPr id="46086"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6087"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A691051F-95DF-4374-A2D7-0D5F9F76738C}" type="slidenum">
              <a:rPr lang="en-US" altLang="en-US" sz="1000"/>
              <a:pPr>
                <a:spcBef>
                  <a:spcPct val="0"/>
                </a:spcBef>
                <a:buFontTx/>
                <a:buNone/>
              </a:pPr>
              <a:t>33</a:t>
            </a:fld>
            <a:endParaRPr lang="en-US" altLang="en-US" sz="1000"/>
          </a:p>
        </p:txBody>
      </p:sp>
      <p:sp>
        <p:nvSpPr>
          <p:cNvPr id="47108" name="Rectangle 3"/>
          <p:cNvSpPr>
            <a:spLocks noGrp="1" noChangeArrowheads="1"/>
          </p:cNvSpPr>
          <p:nvPr>
            <p:ph type="title"/>
          </p:nvPr>
        </p:nvSpPr>
        <p:spPr/>
        <p:txBody>
          <a:bodyPr/>
          <a:lstStyle/>
          <a:p>
            <a:pPr eaLnBrk="1" hangingPunct="1">
              <a:spcBef>
                <a:spcPct val="20000"/>
              </a:spcBef>
            </a:pPr>
            <a:r>
              <a:rPr lang="en-US" altLang="en-US" smtClean="0"/>
              <a:t>Endothermic Reaction</a:t>
            </a:r>
          </a:p>
        </p:txBody>
      </p:sp>
      <p:sp>
        <p:nvSpPr>
          <p:cNvPr id="47109"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7110"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47111" name="Picture 7" descr="09f07.jpg"/>
          <p:cNvPicPr>
            <a:picLocks noChangeAspect="1"/>
          </p:cNvPicPr>
          <p:nvPr/>
        </p:nvPicPr>
        <p:blipFill>
          <a:blip r:embed="rId3">
            <a:extLst>
              <a:ext uri="{28A0092B-C50C-407E-A947-70E740481C1C}">
                <a14:useLocalDpi xmlns:a14="http://schemas.microsoft.com/office/drawing/2010/main" val="0"/>
              </a:ext>
            </a:extLst>
          </a:blip>
          <a:srcRect l="52499"/>
          <a:stretch>
            <a:fillRect/>
          </a:stretch>
        </p:blipFill>
        <p:spPr bwMode="auto">
          <a:xfrm>
            <a:off x="4495800" y="1073150"/>
            <a:ext cx="373221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81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98E9C26A-F3A3-4EB7-AFF8-21DA572C6BEB}" type="slidenum">
              <a:rPr lang="en-US" altLang="en-US" sz="1000"/>
              <a:pPr>
                <a:spcBef>
                  <a:spcPct val="0"/>
                </a:spcBef>
                <a:buFontTx/>
                <a:buNone/>
              </a:pPr>
              <a:t>34</a:t>
            </a:fld>
            <a:endParaRPr lang="en-US" altLang="en-US" sz="1000"/>
          </a:p>
        </p:txBody>
      </p:sp>
      <p:sp>
        <p:nvSpPr>
          <p:cNvPr id="48132" name="Rectangle 2"/>
          <p:cNvSpPr>
            <a:spLocks noGrp="1" noChangeArrowheads="1"/>
          </p:cNvSpPr>
          <p:nvPr>
            <p:ph type="body" idx="1"/>
          </p:nvPr>
        </p:nvSpPr>
        <p:spPr>
          <a:xfrm>
            <a:off x="533400" y="1676400"/>
            <a:ext cx="7467600" cy="1373188"/>
          </a:xfrm>
        </p:spPr>
        <p:txBody>
          <a:bodyPr/>
          <a:lstStyle/>
          <a:p>
            <a:pPr marL="347663" indent="-347663" eaLnBrk="1" hangingPunct="1"/>
            <a:r>
              <a:rPr lang="en-US" altLang="en-US" sz="2800" smtClean="0"/>
              <a:t>The rate at which reactants are consumed or products produced in a given time period in a chemical reaction.</a:t>
            </a:r>
          </a:p>
        </p:txBody>
      </p:sp>
      <p:sp>
        <p:nvSpPr>
          <p:cNvPr id="48133" name="Rectangle 3"/>
          <p:cNvSpPr>
            <a:spLocks noGrp="1" noChangeArrowheads="1"/>
          </p:cNvSpPr>
          <p:nvPr>
            <p:ph type="title"/>
          </p:nvPr>
        </p:nvSpPr>
        <p:spPr/>
        <p:txBody>
          <a:bodyPr/>
          <a:lstStyle/>
          <a:p>
            <a:pPr eaLnBrk="1" hangingPunct="1">
              <a:spcBef>
                <a:spcPct val="20000"/>
              </a:spcBef>
            </a:pPr>
            <a:r>
              <a:rPr lang="en-US" altLang="en-US" smtClean="0"/>
              <a:t>Chemical Reaction Rate</a:t>
            </a:r>
          </a:p>
        </p:txBody>
      </p:sp>
      <p:sp>
        <p:nvSpPr>
          <p:cNvPr id="48134"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8135"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9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60E968C-8153-45A7-9BA8-F5CE3A313B83}" type="slidenum">
              <a:rPr lang="en-US" altLang="en-US" sz="1000"/>
              <a:pPr>
                <a:spcBef>
                  <a:spcPct val="0"/>
                </a:spcBef>
                <a:buFontTx/>
                <a:buNone/>
              </a:pPr>
              <a:t>35</a:t>
            </a:fld>
            <a:endParaRPr lang="en-US" altLang="en-US" sz="1000"/>
          </a:p>
        </p:txBody>
      </p:sp>
      <p:sp>
        <p:nvSpPr>
          <p:cNvPr id="49156" name="Rectangle 2"/>
          <p:cNvSpPr>
            <a:spLocks noGrp="1" noChangeArrowheads="1"/>
          </p:cNvSpPr>
          <p:nvPr>
            <p:ph type="body" idx="1"/>
          </p:nvPr>
        </p:nvSpPr>
        <p:spPr>
          <a:xfrm>
            <a:off x="533400" y="1676400"/>
            <a:ext cx="7467600" cy="2057400"/>
          </a:xfrm>
        </p:spPr>
        <p:txBody>
          <a:bodyPr/>
          <a:lstStyle/>
          <a:p>
            <a:pPr marL="347663" indent="-347663" eaLnBrk="1" hangingPunct="1">
              <a:buFontTx/>
              <a:buAutoNum type="arabicPeriod"/>
            </a:pPr>
            <a:r>
              <a:rPr lang="en-US" altLang="en-US" sz="2800" smtClean="0"/>
              <a:t>Physical nature of the reactants</a:t>
            </a:r>
          </a:p>
          <a:p>
            <a:pPr marL="347663" indent="-347663" eaLnBrk="1" hangingPunct="1">
              <a:buFontTx/>
              <a:buAutoNum type="arabicPeriod"/>
            </a:pPr>
            <a:r>
              <a:rPr lang="en-US" altLang="en-US" sz="2800" smtClean="0"/>
              <a:t>Reactant concentrations</a:t>
            </a:r>
          </a:p>
          <a:p>
            <a:pPr marL="347663" indent="-347663" eaLnBrk="1" hangingPunct="1">
              <a:buFontTx/>
              <a:buAutoNum type="arabicPeriod"/>
            </a:pPr>
            <a:r>
              <a:rPr lang="en-US" altLang="en-US" sz="2800" smtClean="0"/>
              <a:t>Reaction temperature</a:t>
            </a:r>
          </a:p>
          <a:p>
            <a:pPr marL="347663" indent="-347663" eaLnBrk="1" hangingPunct="1">
              <a:buFontTx/>
              <a:buAutoNum type="arabicPeriod"/>
            </a:pPr>
            <a:r>
              <a:rPr lang="en-US" altLang="en-US" sz="2800" smtClean="0"/>
              <a:t>Presence of catalysts</a:t>
            </a:r>
          </a:p>
        </p:txBody>
      </p:sp>
      <p:sp>
        <p:nvSpPr>
          <p:cNvPr id="49157" name="Rectangle 3"/>
          <p:cNvSpPr>
            <a:spLocks noGrp="1" noChangeArrowheads="1"/>
          </p:cNvSpPr>
          <p:nvPr>
            <p:ph type="title"/>
          </p:nvPr>
        </p:nvSpPr>
        <p:spPr/>
        <p:txBody>
          <a:bodyPr/>
          <a:lstStyle/>
          <a:p>
            <a:pPr eaLnBrk="1" hangingPunct="1">
              <a:spcBef>
                <a:spcPct val="20000"/>
              </a:spcBef>
            </a:pPr>
            <a:r>
              <a:rPr lang="en-US" altLang="en-US" smtClean="0"/>
              <a:t>Four Factors That Affect Reaction Rate</a:t>
            </a:r>
          </a:p>
        </p:txBody>
      </p:sp>
      <p:sp>
        <p:nvSpPr>
          <p:cNvPr id="49158"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9159"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0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80154000-68E2-438E-BFC0-D5237BE89845}" type="slidenum">
              <a:rPr lang="en-US" altLang="en-US" sz="1000"/>
              <a:pPr>
                <a:spcBef>
                  <a:spcPct val="0"/>
                </a:spcBef>
                <a:buFontTx/>
                <a:buNone/>
              </a:pPr>
              <a:t>36</a:t>
            </a:fld>
            <a:endParaRPr lang="en-US" altLang="en-US" sz="1000"/>
          </a:p>
        </p:txBody>
      </p:sp>
      <p:sp>
        <p:nvSpPr>
          <p:cNvPr id="50180" name="Rectangle 2"/>
          <p:cNvSpPr>
            <a:spLocks noGrp="1" noChangeArrowheads="1"/>
          </p:cNvSpPr>
          <p:nvPr>
            <p:ph type="body" idx="1"/>
          </p:nvPr>
        </p:nvSpPr>
        <p:spPr>
          <a:xfrm>
            <a:off x="533400" y="1676400"/>
            <a:ext cx="7467600" cy="3167063"/>
          </a:xfrm>
        </p:spPr>
        <p:txBody>
          <a:bodyPr/>
          <a:lstStyle/>
          <a:p>
            <a:pPr marL="347663" indent="-347663" eaLnBrk="1" hangingPunct="1"/>
            <a:r>
              <a:rPr lang="en-US" altLang="en-US" sz="2800" smtClean="0"/>
              <a:t>Includes the physical state of each reactant (s, l, or g) and the particle size.</a:t>
            </a:r>
          </a:p>
          <a:p>
            <a:pPr marL="347663" indent="-347663" eaLnBrk="1" hangingPunct="1"/>
            <a:r>
              <a:rPr lang="en-US" altLang="en-US" sz="2800" smtClean="0"/>
              <a:t>When reactants are all the same physical state, reaction rate is generally faster between liquid-state reactants than between solid-state reactants and is fastest between gaseous-state reactants.</a:t>
            </a:r>
          </a:p>
        </p:txBody>
      </p:sp>
      <p:sp>
        <p:nvSpPr>
          <p:cNvPr id="50181" name="Rectangle 3"/>
          <p:cNvSpPr>
            <a:spLocks noGrp="1" noChangeArrowheads="1"/>
          </p:cNvSpPr>
          <p:nvPr>
            <p:ph type="title"/>
          </p:nvPr>
        </p:nvSpPr>
        <p:spPr/>
        <p:txBody>
          <a:bodyPr/>
          <a:lstStyle/>
          <a:p>
            <a:pPr eaLnBrk="1" hangingPunct="1">
              <a:spcBef>
                <a:spcPct val="20000"/>
              </a:spcBef>
            </a:pPr>
            <a:r>
              <a:rPr lang="en-US" altLang="en-US" smtClean="0"/>
              <a:t>Physical Nature of Reactants</a:t>
            </a:r>
          </a:p>
        </p:txBody>
      </p:sp>
      <p:sp>
        <p:nvSpPr>
          <p:cNvPr id="50182"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50183"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12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2558B566-3D4E-4462-8C2D-B1A8BD29CD0C}" type="slidenum">
              <a:rPr lang="en-US" altLang="en-US" sz="1000"/>
              <a:pPr>
                <a:spcBef>
                  <a:spcPct val="0"/>
                </a:spcBef>
                <a:buFontTx/>
                <a:buNone/>
              </a:pPr>
              <a:t>37</a:t>
            </a:fld>
            <a:endParaRPr lang="en-US" altLang="en-US" sz="1000"/>
          </a:p>
        </p:txBody>
      </p:sp>
      <p:sp>
        <p:nvSpPr>
          <p:cNvPr id="51204" name="Rectangle 2"/>
          <p:cNvSpPr>
            <a:spLocks noGrp="1" noChangeArrowheads="1"/>
          </p:cNvSpPr>
          <p:nvPr>
            <p:ph type="body" idx="1"/>
          </p:nvPr>
        </p:nvSpPr>
        <p:spPr>
          <a:xfrm>
            <a:off x="533400" y="1676400"/>
            <a:ext cx="7467600" cy="2740025"/>
          </a:xfrm>
        </p:spPr>
        <p:txBody>
          <a:bodyPr/>
          <a:lstStyle/>
          <a:p>
            <a:pPr marL="347663" indent="-347663" eaLnBrk="1" hangingPunct="1"/>
            <a:r>
              <a:rPr lang="en-US" altLang="en-US" sz="2800" smtClean="0"/>
              <a:t>For reactants in the solid state, reaction rate increases as subdivision of the solid increases.</a:t>
            </a:r>
          </a:p>
          <a:p>
            <a:pPr marL="347663" indent="-347663" eaLnBrk="1" hangingPunct="1"/>
            <a:r>
              <a:rPr lang="en-US" altLang="en-US" sz="2800" smtClean="0"/>
              <a:t>When the particle size of a solid is extremely small, reaction rates can be so fast than an explosion results.</a:t>
            </a:r>
          </a:p>
        </p:txBody>
      </p:sp>
      <p:sp>
        <p:nvSpPr>
          <p:cNvPr id="51205" name="Rectangle 3"/>
          <p:cNvSpPr>
            <a:spLocks noGrp="1" noChangeArrowheads="1"/>
          </p:cNvSpPr>
          <p:nvPr>
            <p:ph type="title"/>
          </p:nvPr>
        </p:nvSpPr>
        <p:spPr/>
        <p:txBody>
          <a:bodyPr/>
          <a:lstStyle/>
          <a:p>
            <a:pPr eaLnBrk="1" hangingPunct="1">
              <a:spcBef>
                <a:spcPct val="20000"/>
              </a:spcBef>
            </a:pPr>
            <a:r>
              <a:rPr lang="en-US" altLang="en-US" smtClean="0"/>
              <a:t>Physical Nature of Reactants</a:t>
            </a:r>
          </a:p>
        </p:txBody>
      </p:sp>
      <p:sp>
        <p:nvSpPr>
          <p:cNvPr id="51206"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51207"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22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43C17A36-FB36-4EA5-B050-CD7C517DA3F8}" type="slidenum">
              <a:rPr lang="en-US" altLang="en-US" sz="1000"/>
              <a:pPr>
                <a:spcBef>
                  <a:spcPct val="0"/>
                </a:spcBef>
                <a:buFontTx/>
                <a:buNone/>
              </a:pPr>
              <a:t>38</a:t>
            </a:fld>
            <a:endParaRPr lang="en-US" altLang="en-US" sz="1000"/>
          </a:p>
        </p:txBody>
      </p:sp>
      <p:sp>
        <p:nvSpPr>
          <p:cNvPr id="52228" name="Rectangle 2"/>
          <p:cNvSpPr>
            <a:spLocks noGrp="1" noChangeArrowheads="1"/>
          </p:cNvSpPr>
          <p:nvPr>
            <p:ph type="body" idx="1"/>
          </p:nvPr>
        </p:nvSpPr>
        <p:spPr>
          <a:xfrm>
            <a:off x="533400" y="1676400"/>
            <a:ext cx="7467600" cy="3167063"/>
          </a:xfrm>
        </p:spPr>
        <p:txBody>
          <a:bodyPr/>
          <a:lstStyle/>
          <a:p>
            <a:pPr marL="347663" indent="-347663" eaLnBrk="1" hangingPunct="1"/>
            <a:r>
              <a:rPr lang="en-US" altLang="en-US" sz="2800" smtClean="0"/>
              <a:t>An increase in the concentration of a reactant causes an increase in the rate of the reaction.</a:t>
            </a:r>
          </a:p>
          <a:p>
            <a:pPr marL="347663" indent="-347663" eaLnBrk="1" hangingPunct="1"/>
            <a:r>
              <a:rPr lang="en-US" altLang="en-US" sz="2800" smtClean="0"/>
              <a:t>There are more molecules of that reactant present in the reaction mixture; thus collisions between this reactant and other reactant particles are more likely.</a:t>
            </a:r>
          </a:p>
        </p:txBody>
      </p:sp>
      <p:sp>
        <p:nvSpPr>
          <p:cNvPr id="52229" name="Rectangle 3"/>
          <p:cNvSpPr>
            <a:spLocks noGrp="1" noChangeArrowheads="1"/>
          </p:cNvSpPr>
          <p:nvPr>
            <p:ph type="title"/>
          </p:nvPr>
        </p:nvSpPr>
        <p:spPr/>
        <p:txBody>
          <a:bodyPr/>
          <a:lstStyle/>
          <a:p>
            <a:pPr eaLnBrk="1" hangingPunct="1">
              <a:spcBef>
                <a:spcPct val="20000"/>
              </a:spcBef>
            </a:pPr>
            <a:r>
              <a:rPr lang="en-US" altLang="en-US" smtClean="0"/>
              <a:t>Reactant Concentrations</a:t>
            </a:r>
          </a:p>
        </p:txBody>
      </p:sp>
      <p:sp>
        <p:nvSpPr>
          <p:cNvPr id="52230"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52231"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32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1560C828-9541-40BC-BA96-C8F682078BCC}" type="slidenum">
              <a:rPr lang="en-US" altLang="en-US" sz="1000"/>
              <a:pPr>
                <a:spcBef>
                  <a:spcPct val="0"/>
                </a:spcBef>
                <a:buFontTx/>
                <a:buNone/>
              </a:pPr>
              <a:t>39</a:t>
            </a:fld>
            <a:endParaRPr lang="en-US" altLang="en-US" sz="1000"/>
          </a:p>
        </p:txBody>
      </p:sp>
      <p:sp>
        <p:nvSpPr>
          <p:cNvPr id="53252" name="Rectangle 2"/>
          <p:cNvSpPr>
            <a:spLocks noGrp="1" noChangeArrowheads="1"/>
          </p:cNvSpPr>
          <p:nvPr>
            <p:ph type="body" idx="1"/>
          </p:nvPr>
        </p:nvSpPr>
        <p:spPr>
          <a:xfrm>
            <a:off x="533400" y="1676400"/>
            <a:ext cx="7467600" cy="2312988"/>
          </a:xfrm>
        </p:spPr>
        <p:txBody>
          <a:bodyPr/>
          <a:lstStyle/>
          <a:p>
            <a:pPr marL="347663" indent="-347663" eaLnBrk="1" hangingPunct="1"/>
            <a:r>
              <a:rPr lang="en-US" altLang="en-US" sz="2800" smtClean="0"/>
              <a:t>Reaction rate increases as the temperature of the reactants increases.</a:t>
            </a:r>
          </a:p>
          <a:p>
            <a:pPr marL="347663" indent="-347663" eaLnBrk="1" hangingPunct="1"/>
            <a:r>
              <a:rPr lang="en-US" altLang="en-US" sz="2800" smtClean="0"/>
              <a:t>The increased molecular speed causes more collisions to take place in a given time.</a:t>
            </a:r>
          </a:p>
        </p:txBody>
      </p:sp>
      <p:sp>
        <p:nvSpPr>
          <p:cNvPr id="53253" name="Rectangle 3"/>
          <p:cNvSpPr>
            <a:spLocks noGrp="1" noChangeArrowheads="1"/>
          </p:cNvSpPr>
          <p:nvPr>
            <p:ph type="title"/>
          </p:nvPr>
        </p:nvSpPr>
        <p:spPr/>
        <p:txBody>
          <a:bodyPr/>
          <a:lstStyle/>
          <a:p>
            <a:pPr eaLnBrk="1" hangingPunct="1">
              <a:spcBef>
                <a:spcPct val="20000"/>
              </a:spcBef>
            </a:pPr>
            <a:r>
              <a:rPr lang="en-US" altLang="en-US" smtClean="0"/>
              <a:t>Reaction Temperature</a:t>
            </a:r>
          </a:p>
        </p:txBody>
      </p:sp>
      <p:sp>
        <p:nvSpPr>
          <p:cNvPr id="53254"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53255"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2001F770-88A9-4082-8B8D-3B59E110D351}" type="slidenum">
              <a:rPr lang="en-US" altLang="en-US" sz="1000"/>
              <a:pPr>
                <a:spcBef>
                  <a:spcPct val="0"/>
                </a:spcBef>
                <a:buFontTx/>
                <a:buNone/>
              </a:pPr>
              <a:t>4</a:t>
            </a:fld>
            <a:endParaRPr lang="en-US" altLang="en-US" sz="1000"/>
          </a:p>
        </p:txBody>
      </p:sp>
      <p:sp>
        <p:nvSpPr>
          <p:cNvPr id="24580" name="Rectangle 2"/>
          <p:cNvSpPr>
            <a:spLocks noGrp="1" noChangeArrowheads="1"/>
          </p:cNvSpPr>
          <p:nvPr>
            <p:ph type="body" idx="1"/>
          </p:nvPr>
        </p:nvSpPr>
        <p:spPr>
          <a:xfrm>
            <a:off x="457200" y="1714500"/>
            <a:ext cx="8153400" cy="3765550"/>
          </a:xfrm>
        </p:spPr>
        <p:txBody>
          <a:bodyPr/>
          <a:lstStyle/>
          <a:p>
            <a:pPr marL="347663" indent="-347663" eaLnBrk="1" hangingPunct="1"/>
            <a:r>
              <a:rPr lang="en-US" altLang="en-US" sz="2800" dirty="0" smtClean="0">
                <a:solidFill>
                  <a:srgbClr val="C00000"/>
                </a:solidFill>
              </a:rPr>
              <a:t>Oxidation-Reduction (Redox) </a:t>
            </a:r>
            <a:r>
              <a:rPr lang="en-US" altLang="en-US" sz="2800" dirty="0" smtClean="0"/>
              <a:t>Reaction</a:t>
            </a:r>
          </a:p>
          <a:p>
            <a:pPr marL="798513" lvl="1" indent="-333375" eaLnBrk="1" hangingPunct="1"/>
            <a:r>
              <a:rPr lang="en-US" altLang="en-US" sz="2800" dirty="0" smtClean="0"/>
              <a:t>A chemical reaction in which </a:t>
            </a:r>
            <a:r>
              <a:rPr lang="en-US" altLang="en-US" sz="2800" dirty="0" smtClean="0">
                <a:solidFill>
                  <a:srgbClr val="C00000"/>
                </a:solidFill>
              </a:rPr>
              <a:t>there is a transfer of electrons</a:t>
            </a:r>
            <a:r>
              <a:rPr lang="en-US" altLang="en-US" sz="2800" dirty="0" smtClean="0"/>
              <a:t> from one reactant to another reactant.</a:t>
            </a:r>
          </a:p>
          <a:p>
            <a:pPr marL="347663" indent="-347663" eaLnBrk="1" hangingPunct="1"/>
            <a:r>
              <a:rPr lang="en-US" altLang="en-US" sz="2800" dirty="0" err="1" smtClean="0">
                <a:solidFill>
                  <a:srgbClr val="C00000"/>
                </a:solidFill>
              </a:rPr>
              <a:t>Nonoxidation</a:t>
            </a:r>
            <a:r>
              <a:rPr lang="en-US" altLang="en-US" sz="2800" dirty="0" smtClean="0">
                <a:solidFill>
                  <a:srgbClr val="C00000"/>
                </a:solidFill>
              </a:rPr>
              <a:t>-Reduction (</a:t>
            </a:r>
            <a:r>
              <a:rPr lang="en-US" altLang="en-US" sz="2800" dirty="0" err="1" smtClean="0">
                <a:solidFill>
                  <a:srgbClr val="C00000"/>
                </a:solidFill>
              </a:rPr>
              <a:t>Nonredox</a:t>
            </a:r>
            <a:r>
              <a:rPr lang="en-US" altLang="en-US" sz="2800" dirty="0" smtClean="0">
                <a:solidFill>
                  <a:srgbClr val="C00000"/>
                </a:solidFill>
              </a:rPr>
              <a:t>) </a:t>
            </a:r>
            <a:r>
              <a:rPr lang="en-US" altLang="en-US" sz="2800" dirty="0" smtClean="0"/>
              <a:t>Reaction</a:t>
            </a:r>
          </a:p>
          <a:p>
            <a:pPr marL="798513" lvl="1" indent="-333375" eaLnBrk="1" hangingPunct="1"/>
            <a:r>
              <a:rPr lang="en-US" altLang="en-US" sz="2800" dirty="0" smtClean="0"/>
              <a:t>A chemical reaction in which there is </a:t>
            </a:r>
            <a:r>
              <a:rPr lang="en-US" altLang="en-US" sz="2800" dirty="0" smtClean="0">
                <a:solidFill>
                  <a:srgbClr val="C00000"/>
                </a:solidFill>
              </a:rPr>
              <a:t>no transfer of electrons </a:t>
            </a:r>
            <a:r>
              <a:rPr lang="en-US" altLang="en-US" sz="2800" dirty="0" smtClean="0"/>
              <a:t>from one reactant to another reactant.</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42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6970F988-A2AB-41FD-A28E-50AB1E9E9B3C}" type="slidenum">
              <a:rPr lang="en-US" altLang="en-US" sz="1000"/>
              <a:pPr>
                <a:spcBef>
                  <a:spcPct val="0"/>
                </a:spcBef>
                <a:buFontTx/>
                <a:buNone/>
              </a:pPr>
              <a:t>40</a:t>
            </a:fld>
            <a:endParaRPr lang="en-US" altLang="en-US" sz="1000"/>
          </a:p>
        </p:txBody>
      </p:sp>
      <p:sp>
        <p:nvSpPr>
          <p:cNvPr id="54276" name="Rectangle 2"/>
          <p:cNvSpPr>
            <a:spLocks noGrp="1" noChangeArrowheads="1"/>
          </p:cNvSpPr>
          <p:nvPr>
            <p:ph type="body" idx="1"/>
          </p:nvPr>
        </p:nvSpPr>
        <p:spPr>
          <a:xfrm>
            <a:off x="533400" y="1676400"/>
            <a:ext cx="7467600" cy="4106863"/>
          </a:xfrm>
        </p:spPr>
        <p:txBody>
          <a:bodyPr/>
          <a:lstStyle/>
          <a:p>
            <a:pPr marL="347663" indent="-347663" eaLnBrk="1" hangingPunct="1"/>
            <a:r>
              <a:rPr lang="en-US" altLang="en-US" sz="2800" smtClean="0"/>
              <a:t>Catalyst – a substance that increases a chemical reaction rate without being consumed in the chemical reaction.</a:t>
            </a:r>
          </a:p>
          <a:p>
            <a:pPr marL="347663" indent="-347663" eaLnBrk="1" hangingPunct="1"/>
            <a:r>
              <a:rPr lang="en-US" altLang="en-US" sz="2800" smtClean="0"/>
              <a:t>Increases reaction rates by providing alternative reaction pathways that have lower activation energies than the original, uncatalyzed pathway.</a:t>
            </a:r>
          </a:p>
          <a:p>
            <a:pPr marL="347663" indent="-347663" eaLnBrk="1" hangingPunct="1"/>
            <a:r>
              <a:rPr lang="en-US" altLang="en-US" sz="2800" smtClean="0"/>
              <a:t>Enzymes are the catalysts in the human body.</a:t>
            </a:r>
          </a:p>
        </p:txBody>
      </p:sp>
      <p:sp>
        <p:nvSpPr>
          <p:cNvPr id="54277" name="Rectangle 3"/>
          <p:cNvSpPr>
            <a:spLocks noGrp="1" noChangeArrowheads="1"/>
          </p:cNvSpPr>
          <p:nvPr>
            <p:ph type="title"/>
          </p:nvPr>
        </p:nvSpPr>
        <p:spPr/>
        <p:txBody>
          <a:bodyPr/>
          <a:lstStyle/>
          <a:p>
            <a:pPr eaLnBrk="1" hangingPunct="1">
              <a:spcBef>
                <a:spcPct val="20000"/>
              </a:spcBef>
            </a:pPr>
            <a:r>
              <a:rPr lang="en-US" altLang="en-US" smtClean="0"/>
              <a:t>Presence of Catalysts</a:t>
            </a:r>
          </a:p>
        </p:txBody>
      </p:sp>
      <p:sp>
        <p:nvSpPr>
          <p:cNvPr id="54278"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54279"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52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5933A05-3306-47F6-A14A-AAC585456F3A}" type="slidenum">
              <a:rPr lang="en-US" altLang="en-US" sz="1000"/>
              <a:pPr>
                <a:spcBef>
                  <a:spcPct val="0"/>
                </a:spcBef>
                <a:buFontTx/>
                <a:buNone/>
              </a:pPr>
              <a:t>41</a:t>
            </a:fld>
            <a:endParaRPr lang="en-US" altLang="en-US" sz="1000"/>
          </a:p>
        </p:txBody>
      </p:sp>
      <p:sp>
        <p:nvSpPr>
          <p:cNvPr id="55300" name="Rectangle 3"/>
          <p:cNvSpPr>
            <a:spLocks noGrp="1" noChangeArrowheads="1"/>
          </p:cNvSpPr>
          <p:nvPr>
            <p:ph type="title"/>
          </p:nvPr>
        </p:nvSpPr>
        <p:spPr/>
        <p:txBody>
          <a:bodyPr/>
          <a:lstStyle/>
          <a:p>
            <a:pPr eaLnBrk="1" hangingPunct="1">
              <a:spcBef>
                <a:spcPct val="20000"/>
              </a:spcBef>
            </a:pPr>
            <a:r>
              <a:rPr lang="en-US" altLang="en-US" smtClean="0"/>
              <a:t>Presence of Catalysts</a:t>
            </a:r>
          </a:p>
        </p:txBody>
      </p:sp>
      <p:sp>
        <p:nvSpPr>
          <p:cNvPr id="55301"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55302"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55303" name="Picture 7" descr="09f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42937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6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F3A305C-A7D7-41AE-81C5-A732450FD5CF}" type="slidenum">
              <a:rPr lang="en-US" altLang="en-US" sz="1000"/>
              <a:pPr>
                <a:spcBef>
                  <a:spcPct val="0"/>
                </a:spcBef>
                <a:buFontTx/>
                <a:buNone/>
              </a:pPr>
              <a:t>42</a:t>
            </a:fld>
            <a:endParaRPr lang="en-US" altLang="en-US" sz="1000"/>
          </a:p>
        </p:txBody>
      </p:sp>
      <p:sp>
        <p:nvSpPr>
          <p:cNvPr id="56324" name="Rectangle 2"/>
          <p:cNvSpPr>
            <a:spLocks noGrp="1" noChangeArrowheads="1"/>
          </p:cNvSpPr>
          <p:nvPr>
            <p:ph type="title"/>
          </p:nvPr>
        </p:nvSpPr>
        <p:spPr/>
        <p:txBody>
          <a:bodyPr/>
          <a:lstStyle/>
          <a:p>
            <a:pPr eaLnBrk="1" hangingPunct="1">
              <a:spcBef>
                <a:spcPct val="20000"/>
              </a:spcBef>
            </a:pPr>
            <a:r>
              <a:rPr lang="en-US" altLang="en-US" smtClean="0"/>
              <a:t>Chemical Equilibrium</a:t>
            </a:r>
          </a:p>
        </p:txBody>
      </p:sp>
      <p:sp>
        <p:nvSpPr>
          <p:cNvPr id="56325" name="Rectangle 3"/>
          <p:cNvSpPr>
            <a:spLocks noGrp="1" noChangeArrowheads="1"/>
          </p:cNvSpPr>
          <p:nvPr>
            <p:ph type="body" idx="1"/>
          </p:nvPr>
        </p:nvSpPr>
        <p:spPr>
          <a:xfrm>
            <a:off x="457200" y="1752600"/>
            <a:ext cx="8229600" cy="3252788"/>
          </a:xfrm>
        </p:spPr>
        <p:txBody>
          <a:bodyPr/>
          <a:lstStyle/>
          <a:p>
            <a:pPr marL="347663" indent="-347663" eaLnBrk="1" hangingPunct="1"/>
            <a:r>
              <a:rPr lang="en-US" altLang="en-US" sz="2800" smtClean="0"/>
              <a:t>The state in which forward and reverse chemical reactions occur simultaneously at the same rate.</a:t>
            </a:r>
          </a:p>
          <a:p>
            <a:pPr marL="347663" indent="-347663" eaLnBrk="1" hangingPunct="1"/>
            <a:r>
              <a:rPr lang="en-US" altLang="en-US" sz="2800" smtClean="0"/>
              <a:t>The concentrations of reactants and products no longer change (but do not have to be equal).</a:t>
            </a:r>
          </a:p>
          <a:p>
            <a:pPr marL="347663" indent="-347663" eaLnBrk="1" hangingPunct="1"/>
            <a:r>
              <a:rPr lang="en-US" altLang="en-US" sz="2800" smtClean="0"/>
              <a:t>On the molecular level, there is frantic activity.  Equilibrium is not static, but is a highly dynamic situation.</a:t>
            </a:r>
          </a:p>
        </p:txBody>
      </p:sp>
      <p:sp>
        <p:nvSpPr>
          <p:cNvPr id="56326"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73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EEF47B83-1361-424E-B393-34584A9EE3D1}" type="slidenum">
              <a:rPr lang="en-US" altLang="en-US" sz="1000"/>
              <a:pPr>
                <a:spcBef>
                  <a:spcPct val="0"/>
                </a:spcBef>
                <a:buFontTx/>
                <a:buNone/>
              </a:pPr>
              <a:t>43</a:t>
            </a:fld>
            <a:endParaRPr lang="en-US" altLang="en-US" sz="1000"/>
          </a:p>
        </p:txBody>
      </p:sp>
      <p:sp>
        <p:nvSpPr>
          <p:cNvPr id="57348" name="Rectangle 2"/>
          <p:cNvSpPr>
            <a:spLocks noGrp="1" noChangeArrowheads="1"/>
          </p:cNvSpPr>
          <p:nvPr>
            <p:ph type="title"/>
          </p:nvPr>
        </p:nvSpPr>
        <p:spPr/>
        <p:txBody>
          <a:bodyPr/>
          <a:lstStyle/>
          <a:p>
            <a:pPr eaLnBrk="1" hangingPunct="1">
              <a:spcBef>
                <a:spcPct val="20000"/>
              </a:spcBef>
            </a:pPr>
            <a:r>
              <a:rPr lang="en-US" altLang="en-US" smtClean="0"/>
              <a:t>H</a:t>
            </a:r>
            <a:r>
              <a:rPr lang="en-US" altLang="en-US" baseline="-25000" smtClean="0"/>
              <a:t>2</a:t>
            </a:r>
            <a:r>
              <a:rPr lang="en-US" altLang="en-US" smtClean="0"/>
              <a:t> + I</a:t>
            </a:r>
            <a:r>
              <a:rPr lang="en-US" altLang="en-US" baseline="-25000" smtClean="0"/>
              <a:t>2</a:t>
            </a:r>
            <a:r>
              <a:rPr lang="en-US" altLang="en-US" smtClean="0"/>
              <a:t> </a:t>
            </a:r>
            <a:r>
              <a:rPr lang="en-US" altLang="en-US" smtClean="0">
                <a:sym typeface="MT Extra" panose="05050102010205020202" pitchFamily="18" charset="2"/>
              </a:rPr>
              <a:t></a:t>
            </a:r>
            <a:r>
              <a:rPr lang="en-US" altLang="en-US" smtClean="0"/>
              <a:t> 2HI</a:t>
            </a:r>
          </a:p>
        </p:txBody>
      </p:sp>
      <p:sp>
        <p:nvSpPr>
          <p:cNvPr id="57349"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57350" name="Picture 6" descr="09f11.jpg"/>
          <p:cNvPicPr>
            <a:picLocks noChangeAspect="1"/>
          </p:cNvPicPr>
          <p:nvPr/>
        </p:nvPicPr>
        <p:blipFill>
          <a:blip r:embed="rId3">
            <a:extLst>
              <a:ext uri="{28A0092B-C50C-407E-A947-70E740481C1C}">
                <a14:useLocalDpi xmlns:a14="http://schemas.microsoft.com/office/drawing/2010/main" val="0"/>
              </a:ext>
            </a:extLst>
          </a:blip>
          <a:srcRect r="50833"/>
          <a:stretch>
            <a:fillRect/>
          </a:stretch>
        </p:blipFill>
        <p:spPr bwMode="auto">
          <a:xfrm>
            <a:off x="1752600" y="1676400"/>
            <a:ext cx="6323013"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83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8DB64553-B491-4F2E-B67E-9C2A8739C5D9}" type="slidenum">
              <a:rPr lang="en-US" altLang="en-US" sz="1000"/>
              <a:pPr>
                <a:spcBef>
                  <a:spcPct val="0"/>
                </a:spcBef>
                <a:buFontTx/>
                <a:buNone/>
              </a:pPr>
              <a:t>44</a:t>
            </a:fld>
            <a:endParaRPr lang="en-US" altLang="en-US" sz="1000"/>
          </a:p>
        </p:txBody>
      </p:sp>
      <p:sp>
        <p:nvSpPr>
          <p:cNvPr id="58372" name="Rectangle 2"/>
          <p:cNvSpPr>
            <a:spLocks noGrp="1" noChangeArrowheads="1"/>
          </p:cNvSpPr>
          <p:nvPr>
            <p:ph type="title"/>
          </p:nvPr>
        </p:nvSpPr>
        <p:spPr/>
        <p:txBody>
          <a:bodyPr/>
          <a:lstStyle/>
          <a:p>
            <a:pPr eaLnBrk="1" hangingPunct="1">
              <a:spcBef>
                <a:spcPct val="20000"/>
              </a:spcBef>
            </a:pPr>
            <a:r>
              <a:rPr lang="en-US" altLang="en-US" smtClean="0"/>
              <a:t>H</a:t>
            </a:r>
            <a:r>
              <a:rPr lang="en-US" altLang="en-US" baseline="-25000" smtClean="0"/>
              <a:t>2</a:t>
            </a:r>
            <a:r>
              <a:rPr lang="en-US" altLang="en-US" smtClean="0"/>
              <a:t> + I</a:t>
            </a:r>
            <a:r>
              <a:rPr lang="en-US" altLang="en-US" baseline="-25000" smtClean="0"/>
              <a:t>2</a:t>
            </a:r>
            <a:r>
              <a:rPr lang="en-US" altLang="en-US" smtClean="0"/>
              <a:t> </a:t>
            </a:r>
            <a:r>
              <a:rPr lang="en-US" altLang="en-US" smtClean="0">
                <a:sym typeface="MT Extra" panose="05050102010205020202" pitchFamily="18" charset="2"/>
              </a:rPr>
              <a:t></a:t>
            </a:r>
            <a:r>
              <a:rPr lang="en-US" altLang="en-US" smtClean="0"/>
              <a:t> 2HI</a:t>
            </a:r>
          </a:p>
        </p:txBody>
      </p:sp>
      <p:sp>
        <p:nvSpPr>
          <p:cNvPr id="58373"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58374" name="Picture 6" descr="09f11.jpg"/>
          <p:cNvPicPr>
            <a:picLocks noChangeAspect="1"/>
          </p:cNvPicPr>
          <p:nvPr/>
        </p:nvPicPr>
        <p:blipFill>
          <a:blip r:embed="rId3">
            <a:extLst>
              <a:ext uri="{28A0092B-C50C-407E-A947-70E740481C1C}">
                <a14:useLocalDpi xmlns:a14="http://schemas.microsoft.com/office/drawing/2010/main" val="0"/>
              </a:ext>
            </a:extLst>
          </a:blip>
          <a:srcRect l="51666"/>
          <a:stretch>
            <a:fillRect/>
          </a:stretch>
        </p:blipFill>
        <p:spPr bwMode="auto">
          <a:xfrm>
            <a:off x="1404938" y="1676400"/>
            <a:ext cx="6215062"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93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C274D85-2E38-4F9F-B03C-8C1F2C00CB4C}" type="slidenum">
              <a:rPr lang="en-US" altLang="en-US" sz="1000"/>
              <a:pPr>
                <a:spcBef>
                  <a:spcPct val="0"/>
                </a:spcBef>
                <a:buFontTx/>
                <a:buNone/>
              </a:pPr>
              <a:t>45</a:t>
            </a:fld>
            <a:endParaRPr lang="en-US" altLang="en-US" sz="1000"/>
          </a:p>
        </p:txBody>
      </p:sp>
      <p:sp>
        <p:nvSpPr>
          <p:cNvPr id="59396" name="Rectangle 2"/>
          <p:cNvSpPr>
            <a:spLocks noGrp="1" noChangeArrowheads="1"/>
          </p:cNvSpPr>
          <p:nvPr>
            <p:ph type="title"/>
          </p:nvPr>
        </p:nvSpPr>
        <p:spPr/>
        <p:txBody>
          <a:bodyPr/>
          <a:lstStyle/>
          <a:p>
            <a:pPr eaLnBrk="1" hangingPunct="1">
              <a:spcBef>
                <a:spcPct val="20000"/>
              </a:spcBef>
            </a:pPr>
            <a:r>
              <a:rPr lang="en-US" altLang="en-US" smtClean="0"/>
              <a:t>Reversible Reaction</a:t>
            </a:r>
          </a:p>
        </p:txBody>
      </p:sp>
      <p:sp>
        <p:nvSpPr>
          <p:cNvPr id="59397" name="Rectangle 3"/>
          <p:cNvSpPr>
            <a:spLocks noGrp="1" noChangeArrowheads="1"/>
          </p:cNvSpPr>
          <p:nvPr>
            <p:ph type="body" idx="1"/>
          </p:nvPr>
        </p:nvSpPr>
        <p:spPr>
          <a:xfrm>
            <a:off x="457200" y="1752600"/>
            <a:ext cx="8229600" cy="2740025"/>
          </a:xfrm>
        </p:spPr>
        <p:txBody>
          <a:bodyPr/>
          <a:lstStyle/>
          <a:p>
            <a:pPr marL="347663" indent="-347663" eaLnBrk="1" hangingPunct="1"/>
            <a:r>
              <a:rPr lang="en-US" altLang="en-US" sz="2800" smtClean="0"/>
              <a:t>A chemical reaction in which the conversion of reactants to products (the forward reaction) and the conversion of products to reactants (the reverse reaction) occur at the same time.</a:t>
            </a:r>
          </a:p>
          <a:p>
            <a:pPr marL="347663" indent="-347663" eaLnBrk="1" hangingPunct="1"/>
            <a:r>
              <a:rPr lang="en-US" altLang="en-US" sz="2800" smtClean="0"/>
              <a:t>All reactions are reversible (can go in either direction).</a:t>
            </a:r>
          </a:p>
        </p:txBody>
      </p:sp>
      <p:sp>
        <p:nvSpPr>
          <p:cNvPr id="59398"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04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B4C5739-E968-470E-8362-8F03C8A9A119}" type="slidenum">
              <a:rPr lang="en-US" altLang="en-US" sz="1000"/>
              <a:pPr>
                <a:spcBef>
                  <a:spcPct val="0"/>
                </a:spcBef>
                <a:buFontTx/>
                <a:buNone/>
              </a:pPr>
              <a:t>46</a:t>
            </a:fld>
            <a:endParaRPr lang="en-US" altLang="en-US" sz="1000"/>
          </a:p>
        </p:txBody>
      </p:sp>
      <p:sp>
        <p:nvSpPr>
          <p:cNvPr id="60420"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60421" name="Rectangle 3"/>
          <p:cNvSpPr>
            <a:spLocks noGrp="1" noChangeArrowheads="1"/>
          </p:cNvSpPr>
          <p:nvPr>
            <p:ph type="body" idx="1"/>
          </p:nvPr>
        </p:nvSpPr>
        <p:spPr>
          <a:xfrm>
            <a:off x="228600" y="2133600"/>
            <a:ext cx="8229600" cy="4106863"/>
          </a:xfrm>
        </p:spPr>
        <p:txBody>
          <a:bodyPr/>
          <a:lstStyle/>
          <a:p>
            <a:pPr marL="744538" indent="1588" eaLnBrk="1" hangingPunct="1">
              <a:buFontTx/>
              <a:buNone/>
            </a:pPr>
            <a:r>
              <a:rPr lang="en-US" altLang="en-US" sz="2800" smtClean="0"/>
              <a:t>Consider an equilibrium mixture in a closed vessel reacting according to the equation:</a:t>
            </a:r>
            <a:br>
              <a:rPr lang="en-US" altLang="en-US" sz="2800" smtClean="0"/>
            </a:br>
            <a:r>
              <a:rPr lang="en-US" altLang="en-US" sz="2800" smtClean="0"/>
              <a:t>							</a:t>
            </a:r>
          </a:p>
          <a:p>
            <a:pPr marL="744538" indent="1588" eaLnBrk="1" hangingPunct="1">
              <a:buFontTx/>
              <a:buNone/>
            </a:pPr>
            <a:r>
              <a:rPr lang="en-US" altLang="en-US" sz="2800" smtClean="0"/>
              <a:t>		H</a:t>
            </a:r>
            <a:r>
              <a:rPr lang="en-US" altLang="en-US" sz="2800" baseline="-25000" smtClean="0"/>
              <a:t>2</a:t>
            </a:r>
            <a:r>
              <a:rPr lang="en-US" altLang="en-US" sz="2800" smtClean="0"/>
              <a:t>O(</a:t>
            </a:r>
            <a:r>
              <a:rPr lang="en-US" altLang="en-US" sz="2800" i="1" smtClean="0"/>
              <a:t>g</a:t>
            </a:r>
            <a:r>
              <a:rPr lang="en-US" altLang="en-US" sz="2800" smtClean="0"/>
              <a:t>) + CO(</a:t>
            </a:r>
            <a:r>
              <a:rPr lang="en-US" altLang="en-US" sz="2800" i="1" smtClean="0"/>
              <a:t>g</a:t>
            </a:r>
            <a:r>
              <a:rPr lang="en-US" altLang="en-US" sz="2800" smtClean="0"/>
              <a:t>)        H</a:t>
            </a:r>
            <a:r>
              <a:rPr lang="en-US" altLang="en-US" sz="2800" baseline="-25000" smtClean="0"/>
              <a:t>2</a:t>
            </a:r>
            <a:r>
              <a:rPr lang="en-US" altLang="en-US" sz="2800" smtClean="0"/>
              <a:t>(</a:t>
            </a:r>
            <a:r>
              <a:rPr lang="en-US" altLang="en-US" sz="2800" i="1" smtClean="0"/>
              <a:t>g</a:t>
            </a:r>
            <a:r>
              <a:rPr lang="en-US" altLang="en-US" sz="2800" smtClean="0"/>
              <a:t>) + CO</a:t>
            </a:r>
            <a:r>
              <a:rPr lang="en-US" altLang="en-US" sz="2800" baseline="-25000" smtClean="0"/>
              <a:t>2</a:t>
            </a:r>
            <a:r>
              <a:rPr lang="en-US" altLang="en-US" sz="2800" smtClean="0"/>
              <a:t>(</a:t>
            </a:r>
            <a:r>
              <a:rPr lang="en-US" altLang="en-US" sz="2800" i="1" smtClean="0"/>
              <a:t>g</a:t>
            </a:r>
            <a:r>
              <a:rPr lang="en-US" altLang="en-US" sz="2800" smtClean="0"/>
              <a:t>)</a:t>
            </a:r>
            <a:br>
              <a:rPr lang="en-US" altLang="en-US" sz="2800" smtClean="0"/>
            </a:br>
            <a:endParaRPr lang="en-US" altLang="en-US" sz="2800" smtClean="0"/>
          </a:p>
          <a:p>
            <a:pPr marL="744538" indent="1588" eaLnBrk="1" hangingPunct="1">
              <a:buFontTx/>
              <a:buNone/>
            </a:pPr>
            <a:r>
              <a:rPr lang="en-US" altLang="en-US" sz="2800" smtClean="0"/>
              <a:t>You add more </a:t>
            </a:r>
            <a:r>
              <a:rPr lang="en-US" altLang="en-US" sz="2800" smtClean="0">
                <a:solidFill>
                  <a:srgbClr val="0000FF"/>
                </a:solidFill>
              </a:rPr>
              <a:t>H</a:t>
            </a:r>
            <a:r>
              <a:rPr lang="en-US" altLang="en-US" sz="2800" baseline="-25000" smtClean="0">
                <a:solidFill>
                  <a:srgbClr val="0000FF"/>
                </a:solidFill>
              </a:rPr>
              <a:t>2</a:t>
            </a:r>
            <a:r>
              <a:rPr lang="en-US" altLang="en-US" sz="2800" smtClean="0">
                <a:solidFill>
                  <a:srgbClr val="0000FF"/>
                </a:solidFill>
              </a:rPr>
              <a:t>O</a:t>
            </a:r>
            <a:r>
              <a:rPr lang="en-US" altLang="en-US" sz="2800" smtClean="0"/>
              <a:t> to the flask.  How does the concentration of each chemical compare to its original concentration after equilibrium is reestablished?  Justify your answer.</a:t>
            </a:r>
          </a:p>
        </p:txBody>
      </p:sp>
      <p:grpSp>
        <p:nvGrpSpPr>
          <p:cNvPr id="60422" name="Group 5"/>
          <p:cNvGrpSpPr>
            <a:grpSpLocks/>
          </p:cNvGrpSpPr>
          <p:nvPr/>
        </p:nvGrpSpPr>
        <p:grpSpPr bwMode="auto">
          <a:xfrm>
            <a:off x="4724400" y="3657600"/>
            <a:ext cx="533400" cy="304800"/>
            <a:chOff x="3408" y="288"/>
            <a:chExt cx="288" cy="192"/>
          </a:xfrm>
        </p:grpSpPr>
        <p:grpSp>
          <p:nvGrpSpPr>
            <p:cNvPr id="60424" name="Group 6"/>
            <p:cNvGrpSpPr>
              <a:grpSpLocks/>
            </p:cNvGrpSpPr>
            <p:nvPr/>
          </p:nvGrpSpPr>
          <p:grpSpPr bwMode="auto">
            <a:xfrm>
              <a:off x="3408" y="288"/>
              <a:ext cx="288" cy="48"/>
              <a:chOff x="3408" y="288"/>
              <a:chExt cx="288" cy="48"/>
            </a:xfrm>
          </p:grpSpPr>
          <p:sp>
            <p:nvSpPr>
              <p:cNvPr id="60428" name="Line 7"/>
              <p:cNvSpPr>
                <a:spLocks noChangeShapeType="1"/>
              </p:cNvSpPr>
              <p:nvPr/>
            </p:nvSpPr>
            <p:spPr bwMode="auto">
              <a:xfrm>
                <a:off x="3408" y="3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8"/>
              <p:cNvSpPr>
                <a:spLocks noChangeShapeType="1"/>
              </p:cNvSpPr>
              <p:nvPr/>
            </p:nvSpPr>
            <p:spPr bwMode="auto">
              <a:xfrm flipH="1" flipV="1">
                <a:off x="3600" y="288"/>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0425" name="Group 9"/>
            <p:cNvGrpSpPr>
              <a:grpSpLocks/>
            </p:cNvGrpSpPr>
            <p:nvPr/>
          </p:nvGrpSpPr>
          <p:grpSpPr bwMode="auto">
            <a:xfrm flipH="1" flipV="1">
              <a:off x="3408" y="432"/>
              <a:ext cx="288" cy="48"/>
              <a:chOff x="3408" y="288"/>
              <a:chExt cx="288" cy="48"/>
            </a:xfrm>
          </p:grpSpPr>
          <p:sp>
            <p:nvSpPr>
              <p:cNvPr id="60426" name="Line 10"/>
              <p:cNvSpPr>
                <a:spLocks noChangeShapeType="1"/>
              </p:cNvSpPr>
              <p:nvPr/>
            </p:nvSpPr>
            <p:spPr bwMode="auto">
              <a:xfrm>
                <a:off x="3408" y="3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7" name="Line 11"/>
              <p:cNvSpPr>
                <a:spLocks noChangeShapeType="1"/>
              </p:cNvSpPr>
              <p:nvPr/>
            </p:nvSpPr>
            <p:spPr bwMode="auto">
              <a:xfrm flipH="1" flipV="1">
                <a:off x="3600" y="288"/>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0423" name="Picture 13" descr="ques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14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2140E34-407E-4472-8511-9665A5EF562B}" type="slidenum">
              <a:rPr lang="en-US" altLang="en-US" sz="1000"/>
              <a:pPr>
                <a:spcBef>
                  <a:spcPct val="0"/>
                </a:spcBef>
                <a:buFontTx/>
                <a:buNone/>
              </a:pPr>
              <a:t>47</a:t>
            </a:fld>
            <a:endParaRPr lang="en-US" altLang="en-US" sz="1000"/>
          </a:p>
        </p:txBody>
      </p:sp>
      <p:sp>
        <p:nvSpPr>
          <p:cNvPr id="61444" name="Rectangle 2"/>
          <p:cNvSpPr>
            <a:spLocks noGrp="1" noChangeArrowheads="1"/>
          </p:cNvSpPr>
          <p:nvPr>
            <p:ph type="title"/>
          </p:nvPr>
        </p:nvSpPr>
        <p:spPr>
          <a:xfrm>
            <a:off x="609600" y="1143000"/>
            <a:ext cx="8229600" cy="533400"/>
          </a:xfrm>
        </p:spPr>
        <p:txBody>
          <a:bodyPr/>
          <a:lstStyle/>
          <a:p>
            <a:pPr eaLnBrk="1" hangingPunct="1">
              <a:spcBef>
                <a:spcPct val="20000"/>
              </a:spcBef>
            </a:pPr>
            <a:r>
              <a:rPr lang="en-US" altLang="en-US" smtClean="0"/>
              <a:t>  Concept Check</a:t>
            </a:r>
          </a:p>
        </p:txBody>
      </p:sp>
      <p:sp>
        <p:nvSpPr>
          <p:cNvPr id="61445" name="Rectangle 3"/>
          <p:cNvSpPr>
            <a:spLocks noGrp="1" noChangeArrowheads="1"/>
          </p:cNvSpPr>
          <p:nvPr>
            <p:ph type="body" idx="1"/>
          </p:nvPr>
        </p:nvSpPr>
        <p:spPr>
          <a:xfrm>
            <a:off x="228600" y="2133600"/>
            <a:ext cx="8229600" cy="4106863"/>
          </a:xfrm>
        </p:spPr>
        <p:txBody>
          <a:bodyPr/>
          <a:lstStyle/>
          <a:p>
            <a:pPr marL="744538" indent="1588" eaLnBrk="1" hangingPunct="1">
              <a:buFontTx/>
              <a:buNone/>
            </a:pPr>
            <a:r>
              <a:rPr lang="en-US" altLang="en-US" sz="2800" smtClean="0"/>
              <a:t>Consider an equilibrium mixture in a closed vessel reacting according to the equation:</a:t>
            </a:r>
            <a:br>
              <a:rPr lang="en-US" altLang="en-US" sz="2800" smtClean="0"/>
            </a:br>
            <a:r>
              <a:rPr lang="en-US" altLang="en-US" sz="2800" smtClean="0"/>
              <a:t>							</a:t>
            </a:r>
          </a:p>
          <a:p>
            <a:pPr marL="744538" indent="1588" eaLnBrk="1" hangingPunct="1">
              <a:buFontTx/>
              <a:buNone/>
            </a:pPr>
            <a:r>
              <a:rPr lang="en-US" altLang="en-US" sz="2800" smtClean="0"/>
              <a:t>		H</a:t>
            </a:r>
            <a:r>
              <a:rPr lang="en-US" altLang="en-US" sz="2800" baseline="-25000" smtClean="0"/>
              <a:t>2</a:t>
            </a:r>
            <a:r>
              <a:rPr lang="en-US" altLang="en-US" sz="2800" smtClean="0"/>
              <a:t>O(</a:t>
            </a:r>
            <a:r>
              <a:rPr lang="en-US" altLang="en-US" sz="2800" i="1" smtClean="0"/>
              <a:t>g</a:t>
            </a:r>
            <a:r>
              <a:rPr lang="en-US" altLang="en-US" sz="2800" smtClean="0"/>
              <a:t>) + CO(</a:t>
            </a:r>
            <a:r>
              <a:rPr lang="en-US" altLang="en-US" sz="2800" i="1" smtClean="0"/>
              <a:t>g</a:t>
            </a:r>
            <a:r>
              <a:rPr lang="en-US" altLang="en-US" sz="2800" smtClean="0"/>
              <a:t>)        H</a:t>
            </a:r>
            <a:r>
              <a:rPr lang="en-US" altLang="en-US" sz="2800" baseline="-25000" smtClean="0"/>
              <a:t>2</a:t>
            </a:r>
            <a:r>
              <a:rPr lang="en-US" altLang="en-US" sz="2800" smtClean="0"/>
              <a:t>(</a:t>
            </a:r>
            <a:r>
              <a:rPr lang="en-US" altLang="en-US" sz="2800" i="1" smtClean="0"/>
              <a:t>g</a:t>
            </a:r>
            <a:r>
              <a:rPr lang="en-US" altLang="en-US" sz="2800" smtClean="0"/>
              <a:t>) + CO</a:t>
            </a:r>
            <a:r>
              <a:rPr lang="en-US" altLang="en-US" sz="2800" baseline="-25000" smtClean="0"/>
              <a:t>2</a:t>
            </a:r>
            <a:r>
              <a:rPr lang="en-US" altLang="en-US" sz="2800" smtClean="0"/>
              <a:t>(</a:t>
            </a:r>
            <a:r>
              <a:rPr lang="en-US" altLang="en-US" sz="2800" i="1" smtClean="0"/>
              <a:t>g</a:t>
            </a:r>
            <a:r>
              <a:rPr lang="en-US" altLang="en-US" sz="2800" smtClean="0"/>
              <a:t>)</a:t>
            </a:r>
            <a:br>
              <a:rPr lang="en-US" altLang="en-US" sz="2800" smtClean="0"/>
            </a:br>
            <a:endParaRPr lang="en-US" altLang="en-US" sz="2800" smtClean="0"/>
          </a:p>
          <a:p>
            <a:pPr marL="744538" indent="1588" eaLnBrk="1" hangingPunct="1">
              <a:buFontTx/>
              <a:buNone/>
            </a:pPr>
            <a:r>
              <a:rPr lang="en-US" altLang="en-US" sz="2800" smtClean="0"/>
              <a:t>You add more </a:t>
            </a:r>
            <a:r>
              <a:rPr lang="en-US" altLang="en-US" sz="2800" smtClean="0">
                <a:solidFill>
                  <a:srgbClr val="0000FF"/>
                </a:solidFill>
              </a:rPr>
              <a:t>H</a:t>
            </a:r>
            <a:r>
              <a:rPr lang="en-US" altLang="en-US" sz="2800" baseline="-25000" smtClean="0">
                <a:solidFill>
                  <a:srgbClr val="0000FF"/>
                </a:solidFill>
              </a:rPr>
              <a:t>2</a:t>
            </a:r>
            <a:r>
              <a:rPr lang="en-US" altLang="en-US" sz="2800" smtClean="0"/>
              <a:t> to the flask.  How does the concentration of each chemical compare to its original concentration after equilibrium is reestablished?  Justify your answer.</a:t>
            </a:r>
          </a:p>
        </p:txBody>
      </p:sp>
      <p:grpSp>
        <p:nvGrpSpPr>
          <p:cNvPr id="61446" name="Group 5"/>
          <p:cNvGrpSpPr>
            <a:grpSpLocks/>
          </p:cNvGrpSpPr>
          <p:nvPr/>
        </p:nvGrpSpPr>
        <p:grpSpPr bwMode="auto">
          <a:xfrm>
            <a:off x="4724400" y="3657600"/>
            <a:ext cx="533400" cy="304800"/>
            <a:chOff x="3408" y="288"/>
            <a:chExt cx="288" cy="192"/>
          </a:xfrm>
        </p:grpSpPr>
        <p:grpSp>
          <p:nvGrpSpPr>
            <p:cNvPr id="61448" name="Group 6"/>
            <p:cNvGrpSpPr>
              <a:grpSpLocks/>
            </p:cNvGrpSpPr>
            <p:nvPr/>
          </p:nvGrpSpPr>
          <p:grpSpPr bwMode="auto">
            <a:xfrm>
              <a:off x="3408" y="288"/>
              <a:ext cx="288" cy="48"/>
              <a:chOff x="3408" y="288"/>
              <a:chExt cx="288" cy="48"/>
            </a:xfrm>
          </p:grpSpPr>
          <p:sp>
            <p:nvSpPr>
              <p:cNvPr id="61452" name="Line 7"/>
              <p:cNvSpPr>
                <a:spLocks noChangeShapeType="1"/>
              </p:cNvSpPr>
              <p:nvPr/>
            </p:nvSpPr>
            <p:spPr bwMode="auto">
              <a:xfrm>
                <a:off x="3408" y="3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3" name="Line 8"/>
              <p:cNvSpPr>
                <a:spLocks noChangeShapeType="1"/>
              </p:cNvSpPr>
              <p:nvPr/>
            </p:nvSpPr>
            <p:spPr bwMode="auto">
              <a:xfrm flipH="1" flipV="1">
                <a:off x="3600" y="288"/>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449" name="Group 9"/>
            <p:cNvGrpSpPr>
              <a:grpSpLocks/>
            </p:cNvGrpSpPr>
            <p:nvPr/>
          </p:nvGrpSpPr>
          <p:grpSpPr bwMode="auto">
            <a:xfrm flipH="1" flipV="1">
              <a:off x="3408" y="432"/>
              <a:ext cx="288" cy="48"/>
              <a:chOff x="3408" y="288"/>
              <a:chExt cx="288" cy="48"/>
            </a:xfrm>
          </p:grpSpPr>
          <p:sp>
            <p:nvSpPr>
              <p:cNvPr id="61450" name="Line 10"/>
              <p:cNvSpPr>
                <a:spLocks noChangeShapeType="1"/>
              </p:cNvSpPr>
              <p:nvPr/>
            </p:nvSpPr>
            <p:spPr bwMode="auto">
              <a:xfrm>
                <a:off x="3408" y="3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1" name="Line 11"/>
              <p:cNvSpPr>
                <a:spLocks noChangeShapeType="1"/>
              </p:cNvSpPr>
              <p:nvPr/>
            </p:nvSpPr>
            <p:spPr bwMode="auto">
              <a:xfrm flipH="1" flipV="1">
                <a:off x="3600" y="288"/>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1447" name="Picture 13" descr="ques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24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B228035-C4F3-498D-ADF9-4879E9BC7432}" type="slidenum">
              <a:rPr lang="en-US" altLang="en-US" sz="1000"/>
              <a:pPr>
                <a:spcBef>
                  <a:spcPct val="0"/>
                </a:spcBef>
                <a:buFontTx/>
                <a:buNone/>
              </a:pPr>
              <a:t>48</a:t>
            </a:fld>
            <a:endParaRPr lang="en-US" altLang="en-US" sz="1000"/>
          </a:p>
        </p:txBody>
      </p:sp>
      <p:sp>
        <p:nvSpPr>
          <p:cNvPr id="62468" name="Rectangle 2"/>
          <p:cNvSpPr>
            <a:spLocks noGrp="1" noChangeArrowheads="1"/>
          </p:cNvSpPr>
          <p:nvPr>
            <p:ph type="title"/>
          </p:nvPr>
        </p:nvSpPr>
        <p:spPr/>
        <p:txBody>
          <a:bodyPr/>
          <a:lstStyle/>
          <a:p>
            <a:pPr eaLnBrk="1" hangingPunct="1">
              <a:spcBef>
                <a:spcPct val="20000"/>
              </a:spcBef>
            </a:pPr>
            <a:r>
              <a:rPr lang="en-US" altLang="en-US" smtClean="0"/>
              <a:t>Equilibrium Constant</a:t>
            </a:r>
          </a:p>
        </p:txBody>
      </p:sp>
      <p:sp>
        <p:nvSpPr>
          <p:cNvPr id="62469" name="Rectangle 3"/>
          <p:cNvSpPr>
            <a:spLocks noGrp="1" noChangeArrowheads="1"/>
          </p:cNvSpPr>
          <p:nvPr>
            <p:ph type="body" idx="1"/>
          </p:nvPr>
        </p:nvSpPr>
        <p:spPr>
          <a:xfrm>
            <a:off x="457200" y="1752600"/>
            <a:ext cx="8229600" cy="1800225"/>
          </a:xfrm>
        </p:spPr>
        <p:txBody>
          <a:bodyPr/>
          <a:lstStyle/>
          <a:p>
            <a:pPr marL="347663" indent="-347663" eaLnBrk="1" hangingPunct="1"/>
            <a:r>
              <a:rPr lang="en-US" altLang="en-US" sz="2800" smtClean="0"/>
              <a:t>A numerical value that characterizes the relationship between the concentrations of reactants and products in a system at chemical equilibrium.</a:t>
            </a:r>
          </a:p>
        </p:txBody>
      </p:sp>
      <p:sp>
        <p:nvSpPr>
          <p:cNvPr id="62470"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34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F2E71E6-8A0A-4639-B9DB-BD38CBAA80C7}" type="slidenum">
              <a:rPr lang="en-US" altLang="en-US" sz="1000"/>
              <a:pPr>
                <a:spcBef>
                  <a:spcPct val="0"/>
                </a:spcBef>
                <a:buFontTx/>
                <a:buNone/>
              </a:pPr>
              <a:t>49</a:t>
            </a:fld>
            <a:endParaRPr lang="en-US" altLang="en-US" sz="1000"/>
          </a:p>
        </p:txBody>
      </p:sp>
      <p:sp>
        <p:nvSpPr>
          <p:cNvPr id="63492" name="Rectangle 3"/>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63493" name="Rectangle 4"/>
          <p:cNvSpPr>
            <a:spLocks noGrp="1" noChangeArrowheads="1"/>
          </p:cNvSpPr>
          <p:nvPr>
            <p:ph type="body" idx="1"/>
          </p:nvPr>
        </p:nvSpPr>
        <p:spPr>
          <a:xfrm>
            <a:off x="457200" y="1752600"/>
            <a:ext cx="8229600" cy="823913"/>
          </a:xfrm>
        </p:spPr>
        <p:txBody>
          <a:bodyPr/>
          <a:lstStyle/>
          <a:p>
            <a:pPr eaLnBrk="1" hangingPunct="1">
              <a:buFontTx/>
              <a:buNone/>
            </a:pPr>
            <a:r>
              <a:rPr lang="en-US" altLang="en-US" sz="4800" i="1" smtClean="0">
                <a:solidFill>
                  <a:srgbClr val="A50021"/>
                </a:solidFill>
                <a:latin typeface="Times New Roman" panose="02020603050405020304" pitchFamily="18" charset="0"/>
              </a:rPr>
              <a:t>		   w</a:t>
            </a:r>
            <a:r>
              <a:rPr lang="en-US" altLang="en-US" sz="4800" smtClean="0">
                <a:latin typeface="Times New Roman" panose="02020603050405020304" pitchFamily="18" charset="0"/>
              </a:rPr>
              <a:t>A + </a:t>
            </a:r>
            <a:r>
              <a:rPr lang="en-US" altLang="en-US" sz="4800" i="1" smtClean="0">
                <a:solidFill>
                  <a:srgbClr val="A50021"/>
                </a:solidFill>
                <a:latin typeface="Times New Roman" panose="02020603050405020304" pitchFamily="18" charset="0"/>
              </a:rPr>
              <a:t>x</a:t>
            </a:r>
            <a:r>
              <a:rPr lang="en-US" altLang="en-US" sz="4800" smtClean="0">
                <a:latin typeface="Times New Roman" panose="02020603050405020304" pitchFamily="18" charset="0"/>
              </a:rPr>
              <a:t>B           </a:t>
            </a:r>
            <a:r>
              <a:rPr lang="en-US" altLang="en-US" sz="4800" i="1" smtClean="0">
                <a:solidFill>
                  <a:schemeClr val="accent2"/>
                </a:solidFill>
                <a:latin typeface="Times New Roman" panose="02020603050405020304" pitchFamily="18" charset="0"/>
              </a:rPr>
              <a:t>y</a:t>
            </a:r>
            <a:r>
              <a:rPr lang="en-US" altLang="en-US" sz="4800" smtClean="0">
                <a:latin typeface="Times New Roman" panose="02020603050405020304" pitchFamily="18" charset="0"/>
              </a:rPr>
              <a:t>C + </a:t>
            </a:r>
            <a:r>
              <a:rPr lang="en-US" altLang="en-US" sz="4800" i="1" smtClean="0">
                <a:solidFill>
                  <a:schemeClr val="accent2"/>
                </a:solidFill>
                <a:latin typeface="Times New Roman" panose="02020603050405020304" pitchFamily="18" charset="0"/>
              </a:rPr>
              <a:t>z</a:t>
            </a:r>
            <a:r>
              <a:rPr lang="en-US" altLang="en-US" sz="4800" smtClean="0">
                <a:latin typeface="Times New Roman" panose="02020603050405020304" pitchFamily="18" charset="0"/>
              </a:rPr>
              <a:t>D</a:t>
            </a:r>
          </a:p>
        </p:txBody>
      </p:sp>
      <p:grpSp>
        <p:nvGrpSpPr>
          <p:cNvPr id="63494" name="Group 5"/>
          <p:cNvGrpSpPr>
            <a:grpSpLocks/>
          </p:cNvGrpSpPr>
          <p:nvPr/>
        </p:nvGrpSpPr>
        <p:grpSpPr bwMode="auto">
          <a:xfrm>
            <a:off x="4114800" y="1905000"/>
            <a:ext cx="1143000" cy="533400"/>
            <a:chOff x="3408" y="288"/>
            <a:chExt cx="288" cy="192"/>
          </a:xfrm>
        </p:grpSpPr>
        <p:grpSp>
          <p:nvGrpSpPr>
            <p:cNvPr id="63510" name="Group 6"/>
            <p:cNvGrpSpPr>
              <a:grpSpLocks/>
            </p:cNvGrpSpPr>
            <p:nvPr/>
          </p:nvGrpSpPr>
          <p:grpSpPr bwMode="auto">
            <a:xfrm>
              <a:off x="3408" y="288"/>
              <a:ext cx="288" cy="48"/>
              <a:chOff x="3408" y="288"/>
              <a:chExt cx="288" cy="48"/>
            </a:xfrm>
          </p:grpSpPr>
          <p:sp>
            <p:nvSpPr>
              <p:cNvPr id="63514" name="Line 7"/>
              <p:cNvSpPr>
                <a:spLocks noChangeShapeType="1"/>
              </p:cNvSpPr>
              <p:nvPr/>
            </p:nvSpPr>
            <p:spPr bwMode="auto">
              <a:xfrm>
                <a:off x="3408" y="33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5" name="Line 8"/>
              <p:cNvSpPr>
                <a:spLocks noChangeShapeType="1"/>
              </p:cNvSpPr>
              <p:nvPr/>
            </p:nvSpPr>
            <p:spPr bwMode="auto">
              <a:xfrm flipH="1" flipV="1">
                <a:off x="3600" y="288"/>
                <a:ext cx="96"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511" name="Group 9"/>
            <p:cNvGrpSpPr>
              <a:grpSpLocks/>
            </p:cNvGrpSpPr>
            <p:nvPr/>
          </p:nvGrpSpPr>
          <p:grpSpPr bwMode="auto">
            <a:xfrm flipH="1" flipV="1">
              <a:off x="3408" y="432"/>
              <a:ext cx="288" cy="48"/>
              <a:chOff x="3408" y="288"/>
              <a:chExt cx="288" cy="48"/>
            </a:xfrm>
          </p:grpSpPr>
          <p:sp>
            <p:nvSpPr>
              <p:cNvPr id="63512" name="Line 10"/>
              <p:cNvSpPr>
                <a:spLocks noChangeShapeType="1"/>
              </p:cNvSpPr>
              <p:nvPr/>
            </p:nvSpPr>
            <p:spPr bwMode="auto">
              <a:xfrm>
                <a:off x="3408" y="33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3" name="Line 11"/>
              <p:cNvSpPr>
                <a:spLocks noChangeShapeType="1"/>
              </p:cNvSpPr>
              <p:nvPr/>
            </p:nvSpPr>
            <p:spPr bwMode="auto">
              <a:xfrm flipH="1" flipV="1">
                <a:off x="3600" y="288"/>
                <a:ext cx="96"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3495" name="Group 12"/>
          <p:cNvGrpSpPr>
            <a:grpSpLocks/>
          </p:cNvGrpSpPr>
          <p:nvPr/>
        </p:nvGrpSpPr>
        <p:grpSpPr bwMode="auto">
          <a:xfrm>
            <a:off x="2266950" y="3305175"/>
            <a:ext cx="4286250" cy="2333625"/>
            <a:chOff x="1428" y="2082"/>
            <a:chExt cx="2700" cy="1470"/>
          </a:xfrm>
        </p:grpSpPr>
        <p:sp>
          <p:nvSpPr>
            <p:cNvPr id="63496" name="Line 13"/>
            <p:cNvSpPr>
              <a:spLocks noChangeShapeType="1"/>
            </p:cNvSpPr>
            <p:nvPr/>
          </p:nvSpPr>
          <p:spPr bwMode="auto">
            <a:xfrm>
              <a:off x="2268" y="2845"/>
              <a:ext cx="1860"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Rectangle 14"/>
            <p:cNvSpPr>
              <a:spLocks noChangeArrowheads="1"/>
            </p:cNvSpPr>
            <p:nvPr/>
          </p:nvSpPr>
          <p:spPr bwMode="auto">
            <a:xfrm>
              <a:off x="3904" y="2855"/>
              <a:ext cx="22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4000" i="1" baseline="0">
                  <a:solidFill>
                    <a:srgbClr val="A50021"/>
                  </a:solidFill>
                  <a:latin typeface="Times New Roman" panose="02020603050405020304" pitchFamily="18" charset="0"/>
                </a:rPr>
                <a:t> x</a:t>
              </a:r>
              <a:endParaRPr lang="en-US" altLang="en-US" i="1" baseline="0">
                <a:solidFill>
                  <a:srgbClr val="A50021"/>
                </a:solidFill>
                <a:latin typeface="Times New Roman" panose="02020603050405020304" pitchFamily="18" charset="0"/>
              </a:endParaRPr>
            </a:p>
          </p:txBody>
        </p:sp>
        <p:sp>
          <p:nvSpPr>
            <p:cNvPr id="63498" name="Rectangle 15"/>
            <p:cNvSpPr>
              <a:spLocks noChangeArrowheads="1"/>
            </p:cNvSpPr>
            <p:nvPr/>
          </p:nvSpPr>
          <p:spPr bwMode="auto">
            <a:xfrm>
              <a:off x="2976" y="2855"/>
              <a:ext cx="21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4000" i="1" baseline="0">
                  <a:solidFill>
                    <a:srgbClr val="A50021"/>
                  </a:solidFill>
                  <a:latin typeface="Times New Roman" panose="02020603050405020304" pitchFamily="18" charset="0"/>
                </a:rPr>
                <a:t>w</a:t>
              </a:r>
              <a:endParaRPr lang="en-US" altLang="en-US" i="1" baseline="0">
                <a:solidFill>
                  <a:srgbClr val="A50021"/>
                </a:solidFill>
                <a:latin typeface="Times New Roman" panose="02020603050405020304" pitchFamily="18" charset="0"/>
              </a:endParaRPr>
            </a:p>
          </p:txBody>
        </p:sp>
        <p:sp>
          <p:nvSpPr>
            <p:cNvPr id="63499" name="Rectangle 16"/>
            <p:cNvSpPr>
              <a:spLocks noChangeArrowheads="1"/>
            </p:cNvSpPr>
            <p:nvPr/>
          </p:nvSpPr>
          <p:spPr bwMode="auto">
            <a:xfrm>
              <a:off x="3873" y="2082"/>
              <a:ext cx="20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4000" i="1" baseline="0">
                  <a:solidFill>
                    <a:schemeClr val="accent2"/>
                  </a:solidFill>
                  <a:latin typeface="Times New Roman" panose="02020603050405020304" pitchFamily="18" charset="0"/>
                </a:rPr>
                <a:t> z</a:t>
              </a:r>
              <a:endParaRPr lang="en-US" altLang="en-US" i="1" baseline="0">
                <a:solidFill>
                  <a:schemeClr val="accent2"/>
                </a:solidFill>
                <a:latin typeface="Times New Roman" panose="02020603050405020304" pitchFamily="18" charset="0"/>
              </a:endParaRPr>
            </a:p>
          </p:txBody>
        </p:sp>
        <p:sp>
          <p:nvSpPr>
            <p:cNvPr id="63500" name="Rectangle 17"/>
            <p:cNvSpPr>
              <a:spLocks noChangeArrowheads="1"/>
            </p:cNvSpPr>
            <p:nvPr/>
          </p:nvSpPr>
          <p:spPr bwMode="auto">
            <a:xfrm>
              <a:off x="3005" y="2082"/>
              <a:ext cx="14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4000" i="1" baseline="0">
                  <a:solidFill>
                    <a:schemeClr val="accent2"/>
                  </a:solidFill>
                  <a:latin typeface="Times New Roman" panose="02020603050405020304" pitchFamily="18" charset="0"/>
                </a:rPr>
                <a:t>y</a:t>
              </a:r>
              <a:endParaRPr lang="en-US" altLang="en-US" i="1" baseline="0">
                <a:solidFill>
                  <a:schemeClr val="accent2"/>
                </a:solidFill>
                <a:latin typeface="Times New Roman" panose="02020603050405020304" pitchFamily="18" charset="0"/>
              </a:endParaRPr>
            </a:p>
          </p:txBody>
        </p:sp>
        <p:sp>
          <p:nvSpPr>
            <p:cNvPr id="63501" name="Rectangle 18"/>
            <p:cNvSpPr>
              <a:spLocks noChangeArrowheads="1"/>
            </p:cNvSpPr>
            <p:nvPr/>
          </p:nvSpPr>
          <p:spPr bwMode="auto">
            <a:xfrm>
              <a:off x="3716" y="2899"/>
              <a:ext cx="151"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6800" baseline="0"/>
                <a:t> </a:t>
              </a:r>
              <a:endParaRPr lang="en-US" altLang="en-US" baseline="0"/>
            </a:p>
          </p:txBody>
        </p:sp>
        <p:sp>
          <p:nvSpPr>
            <p:cNvPr id="63502" name="Rectangle 19"/>
            <p:cNvSpPr>
              <a:spLocks noChangeArrowheads="1"/>
            </p:cNvSpPr>
            <p:nvPr/>
          </p:nvSpPr>
          <p:spPr bwMode="auto">
            <a:xfrm>
              <a:off x="3246" y="2899"/>
              <a:ext cx="725"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6800" baseline="0">
                  <a:latin typeface="Times New Roman" panose="02020603050405020304" pitchFamily="18" charset="0"/>
                </a:rPr>
                <a:t>[B]</a:t>
              </a:r>
              <a:endParaRPr lang="en-US" altLang="en-US" baseline="0">
                <a:latin typeface="Times New Roman" panose="02020603050405020304" pitchFamily="18" charset="0"/>
              </a:endParaRPr>
            </a:p>
          </p:txBody>
        </p:sp>
        <p:sp>
          <p:nvSpPr>
            <p:cNvPr id="63503" name="Rectangle 21"/>
            <p:cNvSpPr>
              <a:spLocks noChangeArrowheads="1"/>
            </p:cNvSpPr>
            <p:nvPr/>
          </p:nvSpPr>
          <p:spPr bwMode="auto">
            <a:xfrm>
              <a:off x="2256" y="2899"/>
              <a:ext cx="755"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6800" baseline="0">
                  <a:latin typeface="Times New Roman" panose="02020603050405020304" pitchFamily="18" charset="0"/>
                </a:rPr>
                <a:t>[A]</a:t>
              </a:r>
              <a:endParaRPr lang="en-US" altLang="en-US" baseline="0">
                <a:latin typeface="Times New Roman" panose="02020603050405020304" pitchFamily="18" charset="0"/>
              </a:endParaRPr>
            </a:p>
          </p:txBody>
        </p:sp>
        <p:sp>
          <p:nvSpPr>
            <p:cNvPr id="63504" name="Rectangle 22"/>
            <p:cNvSpPr>
              <a:spLocks noChangeArrowheads="1"/>
            </p:cNvSpPr>
            <p:nvPr/>
          </p:nvSpPr>
          <p:spPr bwMode="auto">
            <a:xfrm>
              <a:off x="3680" y="2126"/>
              <a:ext cx="151"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6800" baseline="0"/>
                <a:t> </a:t>
              </a:r>
              <a:endParaRPr lang="en-US" altLang="en-US" baseline="0"/>
            </a:p>
          </p:txBody>
        </p:sp>
        <p:sp>
          <p:nvSpPr>
            <p:cNvPr id="63505" name="Rectangle 23"/>
            <p:cNvSpPr>
              <a:spLocks noChangeArrowheads="1"/>
            </p:cNvSpPr>
            <p:nvPr/>
          </p:nvSpPr>
          <p:spPr bwMode="auto">
            <a:xfrm>
              <a:off x="3198" y="2126"/>
              <a:ext cx="755"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6800" baseline="0">
                  <a:latin typeface="Times New Roman" panose="02020603050405020304" pitchFamily="18" charset="0"/>
                </a:rPr>
                <a:t>[D]</a:t>
              </a:r>
              <a:endParaRPr lang="en-US" altLang="en-US" baseline="0">
                <a:latin typeface="Times New Roman" panose="02020603050405020304" pitchFamily="18" charset="0"/>
              </a:endParaRPr>
            </a:p>
          </p:txBody>
        </p:sp>
        <p:sp>
          <p:nvSpPr>
            <p:cNvPr id="63506" name="Rectangle 24"/>
            <p:cNvSpPr>
              <a:spLocks noChangeArrowheads="1"/>
            </p:cNvSpPr>
            <p:nvPr/>
          </p:nvSpPr>
          <p:spPr bwMode="auto">
            <a:xfrm>
              <a:off x="2852" y="2126"/>
              <a:ext cx="151"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6800" baseline="0"/>
                <a:t> </a:t>
              </a:r>
              <a:endParaRPr lang="en-US" altLang="en-US" baseline="0"/>
            </a:p>
          </p:txBody>
        </p:sp>
        <p:sp>
          <p:nvSpPr>
            <p:cNvPr id="63507" name="Rectangle 25"/>
            <p:cNvSpPr>
              <a:spLocks noChangeArrowheads="1"/>
            </p:cNvSpPr>
            <p:nvPr/>
          </p:nvSpPr>
          <p:spPr bwMode="auto">
            <a:xfrm>
              <a:off x="2263" y="2126"/>
              <a:ext cx="725"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6800" baseline="0">
                  <a:latin typeface="Times New Roman" panose="02020603050405020304" pitchFamily="18" charset="0"/>
                </a:rPr>
                <a:t>[C]</a:t>
              </a:r>
              <a:endParaRPr lang="en-US" altLang="en-US" baseline="0">
                <a:latin typeface="Times New Roman" panose="02020603050405020304" pitchFamily="18" charset="0"/>
              </a:endParaRPr>
            </a:p>
          </p:txBody>
        </p:sp>
        <p:sp>
          <p:nvSpPr>
            <p:cNvPr id="63508" name="Rectangle 26"/>
            <p:cNvSpPr>
              <a:spLocks noChangeArrowheads="1"/>
            </p:cNvSpPr>
            <p:nvPr/>
          </p:nvSpPr>
          <p:spPr bwMode="auto">
            <a:xfrm>
              <a:off x="1428" y="2471"/>
              <a:ext cx="703"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6800" i="1" baseline="0">
                  <a:latin typeface="Times New Roman" panose="02020603050405020304" pitchFamily="18" charset="0"/>
                </a:rPr>
                <a:t>K</a:t>
              </a:r>
              <a:r>
                <a:rPr lang="en-US" altLang="en-US" sz="6800" i="1" baseline="-25000">
                  <a:latin typeface="Times New Roman" panose="02020603050405020304" pitchFamily="18" charset="0"/>
                </a:rPr>
                <a:t>eq</a:t>
              </a:r>
            </a:p>
          </p:txBody>
        </p:sp>
        <p:sp>
          <p:nvSpPr>
            <p:cNvPr id="63509" name="Rectangle 27"/>
            <p:cNvSpPr>
              <a:spLocks noChangeArrowheads="1"/>
            </p:cNvSpPr>
            <p:nvPr/>
          </p:nvSpPr>
          <p:spPr bwMode="auto">
            <a:xfrm>
              <a:off x="1892" y="2409"/>
              <a:ext cx="318"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eaLnBrk="1" hangingPunct="1">
                <a:spcBef>
                  <a:spcPct val="0"/>
                </a:spcBef>
                <a:buFontTx/>
                <a:buNone/>
              </a:pPr>
              <a:r>
                <a:rPr lang="en-US" altLang="en-US" sz="6800" baseline="0"/>
                <a:t>=</a:t>
              </a:r>
              <a:endParaRPr lang="en-US" altLang="en-US" baseline="0"/>
            </a:p>
          </p:txBody>
        </p:sp>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74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86AAD756-5FC2-429E-B50F-0E54CCB58287}" type="slidenum">
              <a:rPr lang="en-US" altLang="en-US" sz="1000"/>
              <a:pPr>
                <a:spcBef>
                  <a:spcPct val="0"/>
                </a:spcBef>
                <a:buFontTx/>
                <a:buNone/>
              </a:pPr>
              <a:t>5</a:t>
            </a:fld>
            <a:endParaRPr lang="en-US" altLang="en-US" sz="1000"/>
          </a:p>
        </p:txBody>
      </p:sp>
      <p:sp>
        <p:nvSpPr>
          <p:cNvPr id="17412" name="Rectangle 2"/>
          <p:cNvSpPr>
            <a:spLocks noGrp="1" noChangeArrowheads="1"/>
          </p:cNvSpPr>
          <p:nvPr>
            <p:ph type="body" idx="1"/>
          </p:nvPr>
        </p:nvSpPr>
        <p:spPr>
          <a:xfrm>
            <a:off x="457200" y="1714500"/>
            <a:ext cx="8153400" cy="3539430"/>
          </a:xfrm>
        </p:spPr>
        <p:txBody>
          <a:bodyPr/>
          <a:lstStyle/>
          <a:p>
            <a:pPr marL="347663" indent="-347663" eaLnBrk="1" hangingPunct="1"/>
            <a:r>
              <a:rPr lang="en-US" altLang="en-US" sz="2800" dirty="0" smtClean="0"/>
              <a:t>A chemical reaction in which a single product is produced from two (or more) reactants.</a:t>
            </a:r>
          </a:p>
          <a:p>
            <a:pPr marL="347663" indent="-347663" eaLnBrk="1" hangingPunct="1">
              <a:buFontTx/>
              <a:buNone/>
            </a:pPr>
            <a:endParaRPr lang="en-US" altLang="en-US" sz="2800" dirty="0" smtClean="0"/>
          </a:p>
          <a:p>
            <a:pPr marL="347663" indent="-347663" algn="ctr" eaLnBrk="1" hangingPunct="1">
              <a:buNone/>
            </a:pPr>
            <a:r>
              <a:rPr lang="en-US" altLang="en-US" sz="2800" dirty="0" smtClean="0">
                <a:solidFill>
                  <a:srgbClr val="0000FF"/>
                </a:solidFill>
              </a:rPr>
              <a:t>X + Y </a:t>
            </a:r>
            <a:r>
              <a:rPr lang="en-US" altLang="en-US" sz="2800" dirty="0" smtClean="0">
                <a:solidFill>
                  <a:srgbClr val="0000FF"/>
                </a:solidFill>
                <a:cs typeface="Arial" panose="020B0604020202020204" pitchFamily="34" charset="0"/>
              </a:rPr>
              <a:t>→ </a:t>
            </a:r>
            <a:r>
              <a:rPr lang="en-US" altLang="en-US" sz="2800" dirty="0" smtClean="0">
                <a:solidFill>
                  <a:srgbClr val="FF0000"/>
                </a:solidFill>
                <a:cs typeface="Arial" panose="020B0604020202020204" pitchFamily="34" charset="0"/>
              </a:rPr>
              <a:t>XY </a:t>
            </a:r>
            <a:r>
              <a:rPr lang="en-US" altLang="en-US" sz="2800" dirty="0" smtClean="0">
                <a:solidFill>
                  <a:srgbClr val="C00000"/>
                </a:solidFill>
                <a:cs typeface="Arial" panose="020B0604020202020204" pitchFamily="34" charset="0"/>
              </a:rPr>
              <a:t>(redox)</a:t>
            </a:r>
          </a:p>
          <a:p>
            <a:pPr marL="347663" indent="-347663" algn="ctr" eaLnBrk="1" hangingPunct="1">
              <a:buFontTx/>
              <a:buNone/>
            </a:pPr>
            <a:endParaRPr lang="en-US" altLang="en-US" sz="2800" dirty="0" smtClean="0">
              <a:solidFill>
                <a:srgbClr val="FF0000"/>
              </a:solidFill>
              <a:cs typeface="Arial" panose="020B0604020202020204" pitchFamily="34" charset="0"/>
            </a:endParaRPr>
          </a:p>
          <a:p>
            <a:pPr marL="347663" indent="-347663" algn="ctr" eaLnBrk="1" hangingPunct="1">
              <a:buFontTx/>
              <a:buNone/>
            </a:pPr>
            <a:endParaRPr lang="en-US" altLang="en-US" sz="2800" dirty="0" smtClean="0">
              <a:solidFill>
                <a:srgbClr val="0000FF"/>
              </a:solidFill>
              <a:cs typeface="Arial" panose="020B0604020202020204" pitchFamily="34" charset="0"/>
            </a:endParaRPr>
          </a:p>
          <a:p>
            <a:pPr marL="347663" indent="-347663" algn="ctr" eaLnBrk="1" hangingPunct="1">
              <a:buFontTx/>
              <a:buNone/>
            </a:pPr>
            <a:r>
              <a:rPr lang="en-US" altLang="en-US" sz="2800" dirty="0" smtClean="0">
                <a:solidFill>
                  <a:srgbClr val="0000FF"/>
                </a:solidFill>
                <a:cs typeface="Arial" panose="020B0604020202020204" pitchFamily="34" charset="0"/>
              </a:rPr>
              <a:t>2H</a:t>
            </a:r>
            <a:r>
              <a:rPr lang="en-US" altLang="en-US" sz="2800" baseline="-25000" dirty="0" smtClean="0">
                <a:solidFill>
                  <a:srgbClr val="0000FF"/>
                </a:solidFill>
                <a:cs typeface="Arial" panose="020B0604020202020204" pitchFamily="34" charset="0"/>
              </a:rPr>
              <a:t>2</a:t>
            </a:r>
            <a:r>
              <a:rPr lang="en-US" altLang="en-US" sz="2800" dirty="0" smtClean="0">
                <a:solidFill>
                  <a:srgbClr val="0000FF"/>
                </a:solidFill>
                <a:cs typeface="Arial" panose="020B0604020202020204" pitchFamily="34" charset="0"/>
              </a:rPr>
              <a:t> + O</a:t>
            </a:r>
            <a:r>
              <a:rPr lang="en-US" altLang="en-US" sz="2800" baseline="-25000" dirty="0" smtClean="0">
                <a:solidFill>
                  <a:srgbClr val="0000FF"/>
                </a:solidFill>
                <a:cs typeface="Arial" panose="020B0604020202020204" pitchFamily="34" charset="0"/>
              </a:rPr>
              <a:t>2</a:t>
            </a:r>
            <a:r>
              <a:rPr lang="en-US" altLang="en-US" sz="2800" dirty="0" smtClean="0">
                <a:solidFill>
                  <a:srgbClr val="0000FF"/>
                </a:solidFill>
                <a:cs typeface="Arial" panose="020B0604020202020204" pitchFamily="34" charset="0"/>
              </a:rPr>
              <a:t> → 2H</a:t>
            </a:r>
            <a:r>
              <a:rPr lang="en-US" altLang="en-US" sz="2800" baseline="-25000" dirty="0" smtClean="0">
                <a:solidFill>
                  <a:srgbClr val="0000FF"/>
                </a:solidFill>
                <a:cs typeface="Arial" panose="020B0604020202020204" pitchFamily="34" charset="0"/>
              </a:rPr>
              <a:t>2</a:t>
            </a:r>
            <a:r>
              <a:rPr lang="en-US" altLang="en-US" sz="2800" dirty="0" smtClean="0">
                <a:solidFill>
                  <a:srgbClr val="0000FF"/>
                </a:solidFill>
                <a:cs typeface="Arial" panose="020B0604020202020204" pitchFamily="34" charset="0"/>
              </a:rPr>
              <a:t>O</a:t>
            </a:r>
          </a:p>
        </p:txBody>
      </p:sp>
      <p:sp>
        <p:nvSpPr>
          <p:cNvPr id="17413" name="Rectangle 3"/>
          <p:cNvSpPr>
            <a:spLocks noGrp="1" noChangeArrowheads="1"/>
          </p:cNvSpPr>
          <p:nvPr>
            <p:ph type="title"/>
          </p:nvPr>
        </p:nvSpPr>
        <p:spPr/>
        <p:txBody>
          <a:bodyPr/>
          <a:lstStyle/>
          <a:p>
            <a:pPr eaLnBrk="1" hangingPunct="1">
              <a:spcBef>
                <a:spcPct val="20000"/>
              </a:spcBef>
            </a:pPr>
            <a:r>
              <a:rPr lang="en-US" altLang="en-US" smtClean="0"/>
              <a:t>Combination Reaction</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51932DE-7FB3-4421-B076-3E0BFD43CDA6}" type="slidenum">
              <a:rPr lang="en-US" altLang="en-US" sz="1000"/>
              <a:pPr>
                <a:spcBef>
                  <a:spcPct val="0"/>
                </a:spcBef>
                <a:buFontTx/>
                <a:buNone/>
              </a:pPr>
              <a:t>50</a:t>
            </a:fld>
            <a:endParaRPr lang="en-US" altLang="en-US" sz="1000"/>
          </a:p>
        </p:txBody>
      </p:sp>
      <p:sp>
        <p:nvSpPr>
          <p:cNvPr id="64516" name="Rectangle 2"/>
          <p:cNvSpPr>
            <a:spLocks noGrp="1" noChangeArrowheads="1"/>
          </p:cNvSpPr>
          <p:nvPr>
            <p:ph type="title"/>
          </p:nvPr>
        </p:nvSpPr>
        <p:spPr/>
        <p:txBody>
          <a:bodyPr/>
          <a:lstStyle/>
          <a:p>
            <a:pPr eaLnBrk="1" hangingPunct="1">
              <a:spcBef>
                <a:spcPct val="20000"/>
              </a:spcBef>
            </a:pPr>
            <a:r>
              <a:rPr lang="en-US" altLang="en-US" smtClean="0"/>
              <a:t>Conclusions About the Equilibrium Expression</a:t>
            </a:r>
          </a:p>
        </p:txBody>
      </p:sp>
      <p:sp>
        <p:nvSpPr>
          <p:cNvPr id="64517" name="Rectangle 3"/>
          <p:cNvSpPr>
            <a:spLocks noGrp="1" noChangeArrowheads="1"/>
          </p:cNvSpPr>
          <p:nvPr>
            <p:ph type="body" idx="1"/>
          </p:nvPr>
        </p:nvSpPr>
        <p:spPr>
          <a:xfrm>
            <a:off x="457200" y="1752600"/>
            <a:ext cx="8229600" cy="4278313"/>
          </a:xfrm>
        </p:spPr>
        <p:txBody>
          <a:bodyPr/>
          <a:lstStyle/>
          <a:p>
            <a:pPr marL="347663" indent="-347663" eaLnBrk="1" hangingPunct="1"/>
            <a:r>
              <a:rPr lang="en-US" altLang="en-US" sz="2800" smtClean="0">
                <a:solidFill>
                  <a:srgbClr val="669900"/>
                </a:solidFill>
              </a:rPr>
              <a:t>Square brackets refer to molar concentrations.</a:t>
            </a:r>
          </a:p>
          <a:p>
            <a:pPr marL="347663" indent="-347663" eaLnBrk="1" hangingPunct="1"/>
            <a:r>
              <a:rPr lang="en-US" altLang="en-US" sz="2800" smtClean="0">
                <a:solidFill>
                  <a:srgbClr val="669900"/>
                </a:solidFill>
              </a:rPr>
              <a:t>Product concentrations are always placed in the numerator.</a:t>
            </a:r>
          </a:p>
          <a:p>
            <a:pPr marL="347663" indent="-347663" eaLnBrk="1" hangingPunct="1"/>
            <a:r>
              <a:rPr lang="en-US" altLang="en-US" sz="2800" smtClean="0">
                <a:solidFill>
                  <a:srgbClr val="669900"/>
                </a:solidFill>
              </a:rPr>
              <a:t>Reactant concentrations are always placed in the denominator.</a:t>
            </a:r>
          </a:p>
          <a:p>
            <a:pPr marL="347663" indent="-347663" eaLnBrk="1" hangingPunct="1"/>
            <a:r>
              <a:rPr lang="en-US" altLang="en-US" sz="2800" smtClean="0">
                <a:solidFill>
                  <a:srgbClr val="669900"/>
                </a:solidFill>
              </a:rPr>
              <a:t>The coefficients in the balanced chemical equation determine the powers to which the concentrations are raised.</a:t>
            </a:r>
          </a:p>
          <a:p>
            <a:pPr marL="347663" indent="-347663" eaLnBrk="1" hangingPunct="1"/>
            <a:r>
              <a:rPr lang="en-US" altLang="en-US" sz="2800" i="1" smtClean="0">
                <a:solidFill>
                  <a:srgbClr val="669900"/>
                </a:solidFill>
              </a:rPr>
              <a:t>K</a:t>
            </a:r>
            <a:r>
              <a:rPr lang="en-US" altLang="en-US" sz="2800" baseline="-25000" smtClean="0">
                <a:solidFill>
                  <a:srgbClr val="669900"/>
                </a:solidFill>
              </a:rPr>
              <a:t>eq</a:t>
            </a:r>
            <a:r>
              <a:rPr lang="en-US" altLang="en-US" sz="2800" smtClean="0">
                <a:solidFill>
                  <a:srgbClr val="669900"/>
                </a:solidFill>
              </a:rPr>
              <a:t> is used to denote an equilibrium constant.</a:t>
            </a:r>
          </a:p>
        </p:txBody>
      </p:sp>
      <p:sp>
        <p:nvSpPr>
          <p:cNvPr id="64518"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55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591C61A9-EB10-47E9-B552-D777ED2FD818}" type="slidenum">
              <a:rPr lang="en-US" altLang="en-US" sz="1000"/>
              <a:pPr>
                <a:spcBef>
                  <a:spcPct val="0"/>
                </a:spcBef>
                <a:buFontTx/>
                <a:buNone/>
              </a:pPr>
              <a:t>51</a:t>
            </a:fld>
            <a:endParaRPr lang="en-US" altLang="en-US" sz="1000"/>
          </a:p>
        </p:txBody>
      </p:sp>
      <p:sp>
        <p:nvSpPr>
          <p:cNvPr id="65540" name="Rectangle 2"/>
          <p:cNvSpPr>
            <a:spLocks noGrp="1" noChangeArrowheads="1"/>
          </p:cNvSpPr>
          <p:nvPr>
            <p:ph type="title"/>
          </p:nvPr>
        </p:nvSpPr>
        <p:spPr/>
        <p:txBody>
          <a:bodyPr/>
          <a:lstStyle/>
          <a:p>
            <a:pPr eaLnBrk="1" hangingPunct="1">
              <a:spcBef>
                <a:spcPct val="20000"/>
              </a:spcBef>
            </a:pPr>
            <a:r>
              <a:rPr lang="en-US" altLang="en-US" smtClean="0"/>
              <a:t>Conclusions About the Equilibrium Expression</a:t>
            </a:r>
          </a:p>
        </p:txBody>
      </p:sp>
      <p:sp>
        <p:nvSpPr>
          <p:cNvPr id="65541" name="Rectangle 3"/>
          <p:cNvSpPr>
            <a:spLocks noGrp="1" noChangeArrowheads="1"/>
          </p:cNvSpPr>
          <p:nvPr>
            <p:ph type="body" idx="1"/>
          </p:nvPr>
        </p:nvSpPr>
        <p:spPr>
          <a:xfrm>
            <a:off x="457200" y="1752600"/>
            <a:ext cx="8229600" cy="2312988"/>
          </a:xfrm>
        </p:spPr>
        <p:txBody>
          <a:bodyPr/>
          <a:lstStyle/>
          <a:p>
            <a:pPr marL="347663" indent="-347663" eaLnBrk="1" hangingPunct="1"/>
            <a:r>
              <a:rPr lang="en-US" altLang="en-US" sz="2800" smtClean="0">
                <a:solidFill>
                  <a:srgbClr val="669900"/>
                </a:solidFill>
              </a:rPr>
              <a:t>Only concentrations of gases and substances in solution are written in an equilibrium expression.</a:t>
            </a:r>
          </a:p>
          <a:p>
            <a:pPr marL="347663" indent="-347663" eaLnBrk="1" hangingPunct="1"/>
            <a:r>
              <a:rPr lang="en-US" altLang="en-US" sz="2800" smtClean="0">
                <a:solidFill>
                  <a:srgbClr val="669900"/>
                </a:solidFill>
              </a:rPr>
              <a:t>The concentrations of pure liquids and pure solids, which are constants, are never included in an equilibrium expression.</a:t>
            </a:r>
          </a:p>
        </p:txBody>
      </p:sp>
      <p:sp>
        <p:nvSpPr>
          <p:cNvPr id="65542"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65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45A63B9-E8E0-47C1-92AF-F8F6E7546BF1}" type="slidenum">
              <a:rPr lang="en-US" altLang="en-US" sz="1000"/>
              <a:pPr>
                <a:spcBef>
                  <a:spcPct val="0"/>
                </a:spcBef>
                <a:buFontTx/>
                <a:buNone/>
              </a:pPr>
              <a:t>52</a:t>
            </a:fld>
            <a:endParaRPr lang="en-US" altLang="en-US" sz="1000"/>
          </a:p>
        </p:txBody>
      </p:sp>
      <p:sp>
        <p:nvSpPr>
          <p:cNvPr id="66564" name="Rectangle 2"/>
          <p:cNvSpPr>
            <a:spLocks noGrp="1" noChangeArrowheads="1"/>
          </p:cNvSpPr>
          <p:nvPr>
            <p:ph type="title"/>
          </p:nvPr>
        </p:nvSpPr>
        <p:spPr/>
        <p:txBody>
          <a:bodyPr/>
          <a:lstStyle/>
          <a:p>
            <a:pPr eaLnBrk="1" hangingPunct="1">
              <a:spcBef>
                <a:spcPct val="20000"/>
              </a:spcBef>
            </a:pPr>
            <a:r>
              <a:rPr lang="en-US" altLang="en-US" smtClean="0"/>
              <a:t>Temperature Dependence</a:t>
            </a:r>
          </a:p>
        </p:txBody>
      </p:sp>
      <p:sp>
        <p:nvSpPr>
          <p:cNvPr id="66565" name="Rectangle 3"/>
          <p:cNvSpPr>
            <a:spLocks noGrp="1" noChangeArrowheads="1"/>
          </p:cNvSpPr>
          <p:nvPr>
            <p:ph type="body" idx="1"/>
          </p:nvPr>
        </p:nvSpPr>
        <p:spPr>
          <a:xfrm>
            <a:off x="457200" y="1752600"/>
            <a:ext cx="8229600" cy="4192588"/>
          </a:xfrm>
        </p:spPr>
        <p:txBody>
          <a:bodyPr/>
          <a:lstStyle/>
          <a:p>
            <a:pPr marL="347663" indent="-347663" eaLnBrk="1" hangingPunct="1"/>
            <a:r>
              <a:rPr lang="en-US" altLang="en-US" sz="2800" i="1" smtClean="0"/>
              <a:t>K</a:t>
            </a:r>
            <a:r>
              <a:rPr lang="en-US" altLang="en-US" sz="2800" baseline="-25000" smtClean="0"/>
              <a:t>eq</a:t>
            </a:r>
            <a:r>
              <a:rPr lang="en-US" altLang="en-US" sz="2800" smtClean="0"/>
              <a:t> always has the same value at a given temperature regardless of the amounts of reactants or products that are present initially.</a:t>
            </a:r>
          </a:p>
          <a:p>
            <a:pPr marL="347663" indent="-347663" eaLnBrk="1" hangingPunct="1"/>
            <a:r>
              <a:rPr lang="en-US" altLang="en-US" sz="2800" smtClean="0"/>
              <a:t>If the temperature changes, the value of </a:t>
            </a:r>
            <a:r>
              <a:rPr lang="en-US" altLang="en-US" sz="2800" i="1" smtClean="0"/>
              <a:t>K</a:t>
            </a:r>
            <a:r>
              <a:rPr lang="en-US" altLang="en-US" sz="2800" baseline="-25000" smtClean="0"/>
              <a:t>eq</a:t>
            </a:r>
            <a:r>
              <a:rPr lang="en-US" altLang="en-US" sz="2800" smtClean="0"/>
              <a:t> also changes.</a:t>
            </a:r>
          </a:p>
          <a:p>
            <a:pPr marL="347663" indent="-347663" eaLnBrk="1" hangingPunct="1"/>
            <a:r>
              <a:rPr lang="en-US" altLang="en-US" sz="2800" smtClean="0"/>
              <a:t>For reactions where the forward reaction is exothermic, </a:t>
            </a:r>
            <a:r>
              <a:rPr lang="en-US" altLang="en-US" sz="2800" i="1" smtClean="0"/>
              <a:t>K</a:t>
            </a:r>
            <a:r>
              <a:rPr lang="en-US" altLang="en-US" sz="2800" baseline="-25000" smtClean="0"/>
              <a:t>eq</a:t>
            </a:r>
            <a:r>
              <a:rPr lang="en-US" altLang="en-US" sz="2800" smtClean="0"/>
              <a:t> decreases with increasing T.</a:t>
            </a:r>
          </a:p>
          <a:p>
            <a:pPr marL="347663" indent="-347663" eaLnBrk="1" hangingPunct="1"/>
            <a:r>
              <a:rPr lang="en-US" altLang="en-US" sz="2800" smtClean="0"/>
              <a:t>For reactions where the forward reaction is endothermic, </a:t>
            </a:r>
            <a:r>
              <a:rPr lang="en-US" altLang="en-US" sz="2800" i="1" smtClean="0"/>
              <a:t>K</a:t>
            </a:r>
            <a:r>
              <a:rPr lang="en-US" altLang="en-US" sz="2800" baseline="-25000" smtClean="0"/>
              <a:t>eq</a:t>
            </a:r>
            <a:r>
              <a:rPr lang="en-US" altLang="en-US" sz="2800" smtClean="0"/>
              <a:t> increases with increasing T.</a:t>
            </a:r>
          </a:p>
        </p:txBody>
      </p:sp>
      <p:sp>
        <p:nvSpPr>
          <p:cNvPr id="66566"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75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E3A07C46-5459-4AC7-A1A2-0408A8AF02A4}" type="slidenum">
              <a:rPr lang="en-US" altLang="en-US" sz="1000"/>
              <a:pPr>
                <a:spcBef>
                  <a:spcPct val="0"/>
                </a:spcBef>
                <a:buFontTx/>
                <a:buNone/>
              </a:pPr>
              <a:t>53</a:t>
            </a:fld>
            <a:endParaRPr lang="en-US" altLang="en-US" sz="1000"/>
          </a:p>
        </p:txBody>
      </p:sp>
      <p:sp>
        <p:nvSpPr>
          <p:cNvPr id="67588" name="Rectangle 2"/>
          <p:cNvSpPr>
            <a:spLocks noGrp="1" noChangeArrowheads="1"/>
          </p:cNvSpPr>
          <p:nvPr>
            <p:ph type="title"/>
          </p:nvPr>
        </p:nvSpPr>
        <p:spPr/>
        <p:txBody>
          <a:bodyPr/>
          <a:lstStyle/>
          <a:p>
            <a:pPr eaLnBrk="1" hangingPunct="1">
              <a:spcBef>
                <a:spcPct val="20000"/>
              </a:spcBef>
            </a:pPr>
            <a:r>
              <a:rPr lang="en-US" altLang="en-US" smtClean="0"/>
              <a:t>Reaction Completeness</a:t>
            </a:r>
          </a:p>
        </p:txBody>
      </p:sp>
      <p:sp>
        <p:nvSpPr>
          <p:cNvPr id="67589" name="Rectangle 3"/>
          <p:cNvSpPr>
            <a:spLocks noGrp="1" noChangeArrowheads="1"/>
          </p:cNvSpPr>
          <p:nvPr>
            <p:ph type="body" idx="1"/>
          </p:nvPr>
        </p:nvSpPr>
        <p:spPr>
          <a:xfrm>
            <a:off x="457200" y="1752600"/>
            <a:ext cx="8229600" cy="1885950"/>
          </a:xfrm>
        </p:spPr>
        <p:txBody>
          <a:bodyPr/>
          <a:lstStyle/>
          <a:p>
            <a:pPr marL="347663" indent="-347663" eaLnBrk="1" hangingPunct="1"/>
            <a:r>
              <a:rPr lang="en-US" altLang="en-US" sz="2800" smtClean="0"/>
              <a:t>If </a:t>
            </a:r>
            <a:r>
              <a:rPr lang="en-US" altLang="en-US" sz="2800" i="1" smtClean="0"/>
              <a:t>K</a:t>
            </a:r>
            <a:r>
              <a:rPr lang="en-US" altLang="en-US" sz="2800" baseline="-25000" smtClean="0"/>
              <a:t>eq</a:t>
            </a:r>
            <a:r>
              <a:rPr lang="en-US" altLang="en-US" sz="2800" smtClean="0"/>
              <a:t> is large, the equilibrium system contains more products than reactants.</a:t>
            </a:r>
          </a:p>
          <a:p>
            <a:pPr marL="347663" indent="-347663" eaLnBrk="1" hangingPunct="1"/>
            <a:r>
              <a:rPr lang="en-US" altLang="en-US" sz="2800" smtClean="0"/>
              <a:t>If </a:t>
            </a:r>
            <a:r>
              <a:rPr lang="en-US" altLang="en-US" sz="2800" i="1" smtClean="0"/>
              <a:t>K</a:t>
            </a:r>
            <a:r>
              <a:rPr lang="en-US" altLang="en-US" sz="2800" baseline="-25000" smtClean="0"/>
              <a:t>eq</a:t>
            </a:r>
            <a:r>
              <a:rPr lang="en-US" altLang="en-US" sz="2800" smtClean="0"/>
              <a:t> is small, the equilibrium system contains more reactants than products.</a:t>
            </a:r>
          </a:p>
        </p:txBody>
      </p:sp>
      <p:sp>
        <p:nvSpPr>
          <p:cNvPr id="67590"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86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2FC1E9E-F5FF-4A08-B225-F0186CAB1542}" type="slidenum">
              <a:rPr lang="en-US" altLang="en-US" sz="1000"/>
              <a:pPr>
                <a:spcBef>
                  <a:spcPct val="0"/>
                </a:spcBef>
                <a:buFontTx/>
                <a:buNone/>
              </a:pPr>
              <a:t>54</a:t>
            </a:fld>
            <a:endParaRPr lang="en-US" altLang="en-US" sz="1000"/>
          </a:p>
        </p:txBody>
      </p:sp>
      <p:sp>
        <p:nvSpPr>
          <p:cNvPr id="68612" name="Rectangle 2"/>
          <p:cNvSpPr>
            <a:spLocks noGrp="1" noChangeArrowheads="1"/>
          </p:cNvSpPr>
          <p:nvPr>
            <p:ph type="title"/>
          </p:nvPr>
        </p:nvSpPr>
        <p:spPr/>
        <p:txBody>
          <a:bodyPr/>
          <a:lstStyle/>
          <a:p>
            <a:pPr eaLnBrk="1" hangingPunct="1">
              <a:spcBef>
                <a:spcPct val="20000"/>
              </a:spcBef>
            </a:pPr>
            <a:r>
              <a:rPr lang="en-US" altLang="en-US" smtClean="0"/>
              <a:t>Equilibrium Position</a:t>
            </a:r>
          </a:p>
        </p:txBody>
      </p:sp>
      <p:sp>
        <p:nvSpPr>
          <p:cNvPr id="68613" name="Rectangle 3"/>
          <p:cNvSpPr>
            <a:spLocks noGrp="1" noChangeArrowheads="1"/>
          </p:cNvSpPr>
          <p:nvPr>
            <p:ph type="body" idx="1"/>
          </p:nvPr>
        </p:nvSpPr>
        <p:spPr>
          <a:xfrm>
            <a:off x="457200" y="1752600"/>
            <a:ext cx="8229600" cy="1373188"/>
          </a:xfrm>
        </p:spPr>
        <p:txBody>
          <a:bodyPr/>
          <a:lstStyle/>
          <a:p>
            <a:pPr marL="347663" indent="-347663" eaLnBrk="1" hangingPunct="1"/>
            <a:r>
              <a:rPr lang="en-US" altLang="en-US" sz="2800" smtClean="0"/>
              <a:t>Qualitative indication of the relative amounts of reactants and products present when a chemical reaction reaches equilibrium.</a:t>
            </a:r>
          </a:p>
        </p:txBody>
      </p:sp>
      <p:sp>
        <p:nvSpPr>
          <p:cNvPr id="68614"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96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E6B4612-C66D-4B0E-8228-43CBAAF033BD}" type="slidenum">
              <a:rPr lang="en-US" altLang="en-US" sz="1000"/>
              <a:pPr>
                <a:spcBef>
                  <a:spcPct val="0"/>
                </a:spcBef>
                <a:buFontTx/>
                <a:buNone/>
              </a:pPr>
              <a:t>55</a:t>
            </a:fld>
            <a:endParaRPr lang="en-US" altLang="en-US" sz="1000"/>
          </a:p>
        </p:txBody>
      </p:sp>
      <p:sp>
        <p:nvSpPr>
          <p:cNvPr id="69636" name="Rectangle 2"/>
          <p:cNvSpPr>
            <a:spLocks noGrp="1" noChangeArrowheads="1"/>
          </p:cNvSpPr>
          <p:nvPr>
            <p:ph type="title"/>
          </p:nvPr>
        </p:nvSpPr>
        <p:spPr/>
        <p:txBody>
          <a:bodyPr/>
          <a:lstStyle/>
          <a:p>
            <a:pPr eaLnBrk="1" hangingPunct="1">
              <a:spcBef>
                <a:spcPct val="20000"/>
              </a:spcBef>
            </a:pPr>
            <a:r>
              <a:rPr lang="en-US" altLang="en-US" sz="2000" i="1" smtClean="0"/>
              <a:t>K</a:t>
            </a:r>
            <a:r>
              <a:rPr lang="en-US" altLang="en-US" sz="2000" baseline="-25000" smtClean="0"/>
              <a:t>eq</a:t>
            </a:r>
            <a:r>
              <a:rPr lang="en-US" altLang="en-US" sz="2000" smtClean="0"/>
              <a:t> and the Extent to Which a Chemical Reaction Has Taken Place</a:t>
            </a:r>
          </a:p>
        </p:txBody>
      </p:sp>
      <p:sp>
        <p:nvSpPr>
          <p:cNvPr id="69637"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69638" name="Picture 6" descr="09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8363"/>
            <a:ext cx="8937625"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06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2DD3428-8117-479B-9A76-55F2D68BECB9}" type="slidenum">
              <a:rPr lang="en-US" altLang="en-US" sz="1000"/>
              <a:pPr>
                <a:spcBef>
                  <a:spcPct val="0"/>
                </a:spcBef>
                <a:buFontTx/>
                <a:buNone/>
              </a:pPr>
              <a:t>56</a:t>
            </a:fld>
            <a:endParaRPr lang="en-US" altLang="en-US" sz="1000"/>
          </a:p>
        </p:txBody>
      </p:sp>
      <p:sp>
        <p:nvSpPr>
          <p:cNvPr id="70660" name="Rectangle 2"/>
          <p:cNvSpPr>
            <a:spLocks noGrp="1" noChangeArrowheads="1"/>
          </p:cNvSpPr>
          <p:nvPr>
            <p:ph type="title"/>
          </p:nvPr>
        </p:nvSpPr>
        <p:spPr/>
        <p:txBody>
          <a:bodyPr/>
          <a:lstStyle/>
          <a:p>
            <a:pPr eaLnBrk="1" hangingPunct="1">
              <a:spcBef>
                <a:spcPct val="20000"/>
              </a:spcBef>
            </a:pPr>
            <a:r>
              <a:rPr lang="en-US" altLang="en-US" smtClean="0"/>
              <a:t>Le Ch</a:t>
            </a:r>
            <a:r>
              <a:rPr lang="en-US" altLang="en-US" smtClean="0">
                <a:cs typeface="Arial" panose="020B0604020202020204" pitchFamily="34" charset="0"/>
              </a:rPr>
              <a:t>âtelier</a:t>
            </a:r>
            <a:r>
              <a:rPr lang="ja-JP" altLang="en-US" smtClean="0">
                <a:cs typeface="Arial" panose="020B0604020202020204" pitchFamily="34" charset="0"/>
              </a:rPr>
              <a:t>’</a:t>
            </a:r>
            <a:r>
              <a:rPr lang="en-US" altLang="ja-JP" smtClean="0">
                <a:cs typeface="Arial" panose="020B0604020202020204" pitchFamily="34" charset="0"/>
              </a:rPr>
              <a:t>s Principle</a:t>
            </a:r>
            <a:endParaRPr lang="en-US" altLang="en-US" smtClean="0">
              <a:cs typeface="Arial" panose="020B0604020202020204" pitchFamily="34" charset="0"/>
            </a:endParaRPr>
          </a:p>
        </p:txBody>
      </p:sp>
      <p:sp>
        <p:nvSpPr>
          <p:cNvPr id="70661" name="Rectangle 3"/>
          <p:cNvSpPr>
            <a:spLocks noGrp="1" noChangeArrowheads="1"/>
          </p:cNvSpPr>
          <p:nvPr>
            <p:ph type="body" idx="1"/>
          </p:nvPr>
        </p:nvSpPr>
        <p:spPr>
          <a:xfrm>
            <a:off x="457200" y="1752600"/>
            <a:ext cx="8229600" cy="3679825"/>
          </a:xfrm>
        </p:spPr>
        <p:txBody>
          <a:bodyPr/>
          <a:lstStyle/>
          <a:p>
            <a:pPr marL="347663" indent="-347663" eaLnBrk="1" hangingPunct="1"/>
            <a:r>
              <a:rPr lang="en-US" altLang="en-US" sz="2800" smtClean="0"/>
              <a:t>If a stress is applied to a system in equilibrium, the system will readjust in the direction that best reduces the stress imposed on the system.</a:t>
            </a:r>
          </a:p>
          <a:p>
            <a:pPr marL="347663" indent="-347663" eaLnBrk="1" hangingPunct="1"/>
            <a:r>
              <a:rPr lang="en-US" altLang="en-US" sz="2800" smtClean="0"/>
              <a:t>If more products have been produced as a result of the disruption, the equilibrium is said to have shifted to the </a:t>
            </a:r>
            <a:r>
              <a:rPr lang="en-US" altLang="en-US" sz="2800" i="1" smtClean="0"/>
              <a:t>right</a:t>
            </a:r>
            <a:r>
              <a:rPr lang="en-US" altLang="en-US" sz="2800" smtClean="0"/>
              <a:t>.</a:t>
            </a:r>
          </a:p>
          <a:p>
            <a:pPr marL="347663" indent="-347663" eaLnBrk="1" hangingPunct="1"/>
            <a:r>
              <a:rPr lang="en-US" altLang="en-US" sz="2800" smtClean="0"/>
              <a:t>When disruption causes more reactants to form, the equilibrium has shifted to the </a:t>
            </a:r>
            <a:r>
              <a:rPr lang="en-US" altLang="en-US" sz="2800" i="1" smtClean="0"/>
              <a:t>left</a:t>
            </a:r>
            <a:r>
              <a:rPr lang="en-US" altLang="en-US" sz="2800" smtClean="0"/>
              <a:t>.</a:t>
            </a:r>
          </a:p>
        </p:txBody>
      </p:sp>
      <p:sp>
        <p:nvSpPr>
          <p:cNvPr id="70662"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16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05F558A-A803-4475-B98D-3ACE10FCA61A}" type="slidenum">
              <a:rPr lang="en-US" altLang="en-US" sz="1000"/>
              <a:pPr>
                <a:spcBef>
                  <a:spcPct val="0"/>
                </a:spcBef>
                <a:buFontTx/>
                <a:buNone/>
              </a:pPr>
              <a:t>57</a:t>
            </a:fld>
            <a:endParaRPr lang="en-US" altLang="en-US" sz="1000"/>
          </a:p>
        </p:txBody>
      </p:sp>
      <p:sp>
        <p:nvSpPr>
          <p:cNvPr id="71684" name="Rectangle 2"/>
          <p:cNvSpPr>
            <a:spLocks noGrp="1" noChangeArrowheads="1"/>
          </p:cNvSpPr>
          <p:nvPr>
            <p:ph type="title"/>
          </p:nvPr>
        </p:nvSpPr>
        <p:spPr/>
        <p:txBody>
          <a:bodyPr/>
          <a:lstStyle/>
          <a:p>
            <a:pPr eaLnBrk="1" hangingPunct="1">
              <a:spcBef>
                <a:spcPct val="20000"/>
              </a:spcBef>
            </a:pPr>
            <a:r>
              <a:rPr lang="en-US" altLang="en-US" smtClean="0"/>
              <a:t>Effects of Changes on the System</a:t>
            </a:r>
          </a:p>
        </p:txBody>
      </p:sp>
      <p:sp>
        <p:nvSpPr>
          <p:cNvPr id="71685" name="Rectangle 3"/>
          <p:cNvSpPr>
            <a:spLocks noGrp="1" noChangeArrowheads="1"/>
          </p:cNvSpPr>
          <p:nvPr>
            <p:ph type="body" idx="1"/>
          </p:nvPr>
        </p:nvSpPr>
        <p:spPr>
          <a:xfrm>
            <a:off x="457200" y="1752600"/>
            <a:ext cx="8229600" cy="1800225"/>
          </a:xfrm>
        </p:spPr>
        <p:txBody>
          <a:bodyPr/>
          <a:lstStyle/>
          <a:p>
            <a:pPr marL="347663" indent="-347663" eaLnBrk="1" hangingPunct="1">
              <a:buFontTx/>
              <a:buAutoNum type="arabicPeriod"/>
            </a:pPr>
            <a:r>
              <a:rPr lang="en-US" altLang="en-US" sz="2800" smtClean="0"/>
              <a:t>Concentration Changes: The system will shift away from the added component. If a component is removed, the opposite effect occurs.</a:t>
            </a:r>
          </a:p>
        </p:txBody>
      </p:sp>
      <p:sp>
        <p:nvSpPr>
          <p:cNvPr id="71686"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27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ED7B18D9-8DF4-412D-9895-F910842C1E6C}" type="slidenum">
              <a:rPr lang="en-US" altLang="en-US" sz="1000"/>
              <a:pPr>
                <a:spcBef>
                  <a:spcPct val="0"/>
                </a:spcBef>
                <a:buFontTx/>
                <a:buNone/>
              </a:pPr>
              <a:t>58</a:t>
            </a:fld>
            <a:endParaRPr lang="en-US" altLang="en-US" sz="1000"/>
          </a:p>
        </p:txBody>
      </p:sp>
      <p:sp>
        <p:nvSpPr>
          <p:cNvPr id="72708" name="Rectangle 2"/>
          <p:cNvSpPr>
            <a:spLocks noGrp="1" noChangeArrowheads="1"/>
          </p:cNvSpPr>
          <p:nvPr>
            <p:ph type="title"/>
          </p:nvPr>
        </p:nvSpPr>
        <p:spPr/>
        <p:txBody>
          <a:bodyPr/>
          <a:lstStyle/>
          <a:p>
            <a:pPr eaLnBrk="1" hangingPunct="1">
              <a:spcBef>
                <a:spcPct val="20000"/>
              </a:spcBef>
            </a:pPr>
            <a:r>
              <a:rPr lang="en-US" altLang="en-US" smtClean="0"/>
              <a:t>Concentration Changes</a:t>
            </a:r>
          </a:p>
        </p:txBody>
      </p:sp>
      <p:sp>
        <p:nvSpPr>
          <p:cNvPr id="72709"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72710" name="Picture 6" descr="09f13.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295400"/>
            <a:ext cx="7858125"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37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E438556F-C444-415F-80D8-94F22F783D3D}" type="slidenum">
              <a:rPr lang="en-US" altLang="en-US" sz="1000"/>
              <a:pPr>
                <a:spcBef>
                  <a:spcPct val="0"/>
                </a:spcBef>
                <a:buFontTx/>
                <a:buNone/>
              </a:pPr>
              <a:t>59</a:t>
            </a:fld>
            <a:endParaRPr lang="en-US" altLang="en-US" sz="1000"/>
          </a:p>
        </p:txBody>
      </p:sp>
      <p:sp>
        <p:nvSpPr>
          <p:cNvPr id="73732" name="Rectangle 2"/>
          <p:cNvSpPr>
            <a:spLocks noGrp="1" noChangeArrowheads="1"/>
          </p:cNvSpPr>
          <p:nvPr>
            <p:ph type="title"/>
          </p:nvPr>
        </p:nvSpPr>
        <p:spPr/>
        <p:txBody>
          <a:bodyPr/>
          <a:lstStyle/>
          <a:p>
            <a:pPr eaLnBrk="1" hangingPunct="1">
              <a:spcBef>
                <a:spcPct val="20000"/>
              </a:spcBef>
            </a:pPr>
            <a:r>
              <a:rPr lang="en-US" altLang="en-US" smtClean="0"/>
              <a:t>Effects of Changes on the System</a:t>
            </a:r>
          </a:p>
        </p:txBody>
      </p:sp>
      <p:sp>
        <p:nvSpPr>
          <p:cNvPr id="73733" name="Rectangle 3"/>
          <p:cNvSpPr>
            <a:spLocks noGrp="1" noChangeArrowheads="1"/>
          </p:cNvSpPr>
          <p:nvPr>
            <p:ph type="body" idx="1"/>
          </p:nvPr>
        </p:nvSpPr>
        <p:spPr>
          <a:xfrm>
            <a:off x="457200" y="1752600"/>
            <a:ext cx="8229600" cy="2398713"/>
          </a:xfrm>
        </p:spPr>
        <p:txBody>
          <a:bodyPr/>
          <a:lstStyle/>
          <a:p>
            <a:pPr marL="347663" indent="-347663" eaLnBrk="1" hangingPunct="1">
              <a:buFontTx/>
              <a:buNone/>
            </a:pPr>
            <a:r>
              <a:rPr lang="en-US" altLang="en-US" sz="2800" smtClean="0"/>
              <a:t>2.	Temperature:  </a:t>
            </a:r>
            <a:r>
              <a:rPr lang="en-US" altLang="en-US" sz="2800" i="1" smtClean="0"/>
              <a:t>K</a:t>
            </a:r>
            <a:r>
              <a:rPr lang="en-US" altLang="en-US" sz="2800" baseline="-25000" smtClean="0"/>
              <a:t>eq</a:t>
            </a:r>
            <a:r>
              <a:rPr lang="en-US" altLang="en-US" sz="2800" smtClean="0"/>
              <a:t> will change depending upon the temperature (endothermic – energy is a reactant; exothermic – energy is a product).</a:t>
            </a:r>
          </a:p>
          <a:p>
            <a:pPr marL="347663" indent="-347663" eaLnBrk="1" hangingPunct="1">
              <a:buFontTx/>
              <a:buNone/>
            </a:pPr>
            <a:endParaRPr lang="en-US" altLang="en-US" sz="2800" smtClean="0">
              <a:cs typeface="Arial" panose="020B0604020202020204" pitchFamily="34" charset="0"/>
            </a:endParaRPr>
          </a:p>
          <a:p>
            <a:pPr marL="347663" indent="-347663" eaLnBrk="1" hangingPunct="1">
              <a:buFontTx/>
              <a:buNone/>
            </a:pPr>
            <a:endParaRPr lang="en-US" altLang="en-US" sz="2800" smtClean="0"/>
          </a:p>
        </p:txBody>
      </p:sp>
      <p:sp>
        <p:nvSpPr>
          <p:cNvPr id="73734"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8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5593258-D541-46EA-9786-0C2022DDA1CD}" type="slidenum">
              <a:rPr lang="en-US" altLang="en-US" sz="1000"/>
              <a:pPr>
                <a:spcBef>
                  <a:spcPct val="0"/>
                </a:spcBef>
                <a:buFontTx/>
                <a:buNone/>
              </a:pPr>
              <a:t>6</a:t>
            </a:fld>
            <a:endParaRPr lang="en-US" altLang="en-US" sz="1000"/>
          </a:p>
        </p:txBody>
      </p:sp>
      <p:sp>
        <p:nvSpPr>
          <p:cNvPr id="18436" name="Rectangle 2"/>
          <p:cNvSpPr>
            <a:spLocks noGrp="1" noChangeArrowheads="1"/>
          </p:cNvSpPr>
          <p:nvPr>
            <p:ph type="body" idx="1"/>
          </p:nvPr>
        </p:nvSpPr>
        <p:spPr>
          <a:xfrm>
            <a:off x="457200" y="1714500"/>
            <a:ext cx="8153400" cy="3970318"/>
          </a:xfrm>
        </p:spPr>
        <p:txBody>
          <a:bodyPr/>
          <a:lstStyle/>
          <a:p>
            <a:pPr marL="347663" indent="-347663" eaLnBrk="1" hangingPunct="1"/>
            <a:r>
              <a:rPr lang="en-US" altLang="en-US" sz="2800" dirty="0" smtClean="0"/>
              <a:t>A chemical reaction in which a single reactant is converted into two (or more) simpler substances (elements or compounds).</a:t>
            </a:r>
          </a:p>
          <a:p>
            <a:pPr marL="347663" indent="-347663" eaLnBrk="1" hangingPunct="1">
              <a:buFontTx/>
              <a:buNone/>
            </a:pPr>
            <a:endParaRPr lang="en-US" altLang="en-US" sz="2800" dirty="0" smtClean="0"/>
          </a:p>
          <a:p>
            <a:pPr marL="347663" indent="-347663" algn="ctr" eaLnBrk="1" hangingPunct="1">
              <a:buNone/>
            </a:pPr>
            <a:r>
              <a:rPr lang="en-US" altLang="en-US" sz="2800" dirty="0" smtClean="0">
                <a:solidFill>
                  <a:srgbClr val="0000FF"/>
                </a:solidFill>
              </a:rPr>
              <a:t>XY </a:t>
            </a:r>
            <a:r>
              <a:rPr lang="en-US" altLang="en-US" sz="2800" dirty="0" smtClean="0">
                <a:solidFill>
                  <a:srgbClr val="0000FF"/>
                </a:solidFill>
                <a:cs typeface="Arial" panose="020B0604020202020204" pitchFamily="34" charset="0"/>
              </a:rPr>
              <a:t>→ </a:t>
            </a:r>
            <a:r>
              <a:rPr lang="en-US" altLang="en-US" sz="2800" dirty="0" smtClean="0">
                <a:solidFill>
                  <a:srgbClr val="FF0000"/>
                </a:solidFill>
                <a:cs typeface="Arial" panose="020B0604020202020204" pitchFamily="34" charset="0"/>
              </a:rPr>
              <a:t>X</a:t>
            </a:r>
            <a:r>
              <a:rPr lang="en-US" altLang="en-US" sz="2800" dirty="0" smtClean="0">
                <a:solidFill>
                  <a:srgbClr val="0000FF"/>
                </a:solidFill>
                <a:cs typeface="Arial" panose="020B0604020202020204" pitchFamily="34" charset="0"/>
              </a:rPr>
              <a:t> + </a:t>
            </a:r>
            <a:r>
              <a:rPr lang="en-US" altLang="en-US" sz="2800" dirty="0" smtClean="0">
                <a:solidFill>
                  <a:srgbClr val="FF0000"/>
                </a:solidFill>
                <a:cs typeface="Arial" panose="020B0604020202020204" pitchFamily="34" charset="0"/>
              </a:rPr>
              <a:t>Y </a:t>
            </a:r>
            <a:r>
              <a:rPr lang="en-US" altLang="en-US" sz="2800" dirty="0" smtClean="0">
                <a:solidFill>
                  <a:srgbClr val="C00000"/>
                </a:solidFill>
                <a:cs typeface="Arial" panose="020B0604020202020204" pitchFamily="34" charset="0"/>
              </a:rPr>
              <a:t>(redox)</a:t>
            </a:r>
          </a:p>
          <a:p>
            <a:pPr marL="347663" indent="-347663" algn="ctr" eaLnBrk="1" hangingPunct="1">
              <a:buFontTx/>
              <a:buNone/>
            </a:pPr>
            <a:endParaRPr lang="en-US" altLang="en-US" sz="2800" dirty="0" smtClean="0">
              <a:solidFill>
                <a:srgbClr val="FF0000"/>
              </a:solidFill>
              <a:cs typeface="Arial" panose="020B0604020202020204" pitchFamily="34" charset="0"/>
            </a:endParaRPr>
          </a:p>
          <a:p>
            <a:pPr marL="347663" indent="-347663" algn="ctr" eaLnBrk="1" hangingPunct="1">
              <a:buFontTx/>
              <a:buNone/>
            </a:pPr>
            <a:endParaRPr lang="en-US" altLang="en-US" sz="2800" dirty="0" smtClean="0">
              <a:solidFill>
                <a:srgbClr val="0000FF"/>
              </a:solidFill>
              <a:cs typeface="Arial" panose="020B0604020202020204" pitchFamily="34" charset="0"/>
            </a:endParaRPr>
          </a:p>
          <a:p>
            <a:pPr marL="347663" indent="-347663" algn="ctr" eaLnBrk="1" hangingPunct="1">
              <a:buFontTx/>
              <a:buNone/>
            </a:pPr>
            <a:r>
              <a:rPr lang="en-US" altLang="en-US" sz="2800" dirty="0" smtClean="0">
                <a:solidFill>
                  <a:srgbClr val="0000FF"/>
                </a:solidFill>
                <a:cs typeface="Arial" panose="020B0604020202020204" pitchFamily="34" charset="0"/>
              </a:rPr>
              <a:t>2H</a:t>
            </a:r>
            <a:r>
              <a:rPr lang="en-US" altLang="en-US" sz="2800" baseline="-25000" dirty="0" smtClean="0">
                <a:solidFill>
                  <a:srgbClr val="0000FF"/>
                </a:solidFill>
                <a:cs typeface="Arial" panose="020B0604020202020204" pitchFamily="34" charset="0"/>
              </a:rPr>
              <a:t>2</a:t>
            </a:r>
            <a:r>
              <a:rPr lang="en-US" altLang="en-US" sz="2800" dirty="0" smtClean="0">
                <a:solidFill>
                  <a:srgbClr val="0000FF"/>
                </a:solidFill>
                <a:cs typeface="Arial" panose="020B0604020202020204" pitchFamily="34" charset="0"/>
              </a:rPr>
              <a:t>O → 2H</a:t>
            </a:r>
            <a:r>
              <a:rPr lang="en-US" altLang="en-US" sz="2800" baseline="-25000" dirty="0" smtClean="0">
                <a:solidFill>
                  <a:srgbClr val="0000FF"/>
                </a:solidFill>
                <a:cs typeface="Arial" panose="020B0604020202020204" pitchFamily="34" charset="0"/>
              </a:rPr>
              <a:t>2</a:t>
            </a:r>
            <a:r>
              <a:rPr lang="en-US" altLang="en-US" sz="2800" dirty="0" smtClean="0">
                <a:solidFill>
                  <a:srgbClr val="0000FF"/>
                </a:solidFill>
                <a:cs typeface="Arial" panose="020B0604020202020204" pitchFamily="34" charset="0"/>
              </a:rPr>
              <a:t> + O</a:t>
            </a:r>
            <a:r>
              <a:rPr lang="en-US" altLang="en-US" sz="2800" baseline="-25000" dirty="0" smtClean="0">
                <a:solidFill>
                  <a:srgbClr val="0000FF"/>
                </a:solidFill>
                <a:cs typeface="Arial" panose="020B0604020202020204" pitchFamily="34" charset="0"/>
              </a:rPr>
              <a:t>2</a:t>
            </a:r>
            <a:endParaRPr lang="en-US" altLang="en-US" sz="2800" dirty="0" smtClean="0">
              <a:solidFill>
                <a:srgbClr val="0000FF"/>
              </a:solidFill>
              <a:cs typeface="Arial" panose="020B0604020202020204" pitchFamily="34" charset="0"/>
            </a:endParaRPr>
          </a:p>
        </p:txBody>
      </p:sp>
      <p:sp>
        <p:nvSpPr>
          <p:cNvPr id="18437" name="Rectangle 3"/>
          <p:cNvSpPr>
            <a:spLocks noGrp="1" noChangeArrowheads="1"/>
          </p:cNvSpPr>
          <p:nvPr>
            <p:ph type="title"/>
          </p:nvPr>
        </p:nvSpPr>
        <p:spPr/>
        <p:txBody>
          <a:bodyPr/>
          <a:lstStyle/>
          <a:p>
            <a:pPr eaLnBrk="1" hangingPunct="1">
              <a:spcBef>
                <a:spcPct val="20000"/>
              </a:spcBef>
            </a:pPr>
            <a:r>
              <a:rPr lang="en-US" altLang="en-US" smtClean="0"/>
              <a:t>Decomposition Reaction</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47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1652C952-9283-4D20-96E7-F87301EE9060}" type="slidenum">
              <a:rPr lang="en-US" altLang="en-US" sz="1000"/>
              <a:pPr>
                <a:spcBef>
                  <a:spcPct val="0"/>
                </a:spcBef>
                <a:buFontTx/>
                <a:buNone/>
              </a:pPr>
              <a:t>60</a:t>
            </a:fld>
            <a:endParaRPr lang="en-US" altLang="en-US" sz="1000"/>
          </a:p>
        </p:txBody>
      </p:sp>
      <p:sp>
        <p:nvSpPr>
          <p:cNvPr id="74756" name="Rectangle 2"/>
          <p:cNvSpPr>
            <a:spLocks noGrp="1" noChangeArrowheads="1"/>
          </p:cNvSpPr>
          <p:nvPr>
            <p:ph type="title"/>
          </p:nvPr>
        </p:nvSpPr>
        <p:spPr>
          <a:xfrm>
            <a:off x="457200" y="1143000"/>
            <a:ext cx="3200400" cy="5334000"/>
          </a:xfrm>
        </p:spPr>
        <p:txBody>
          <a:bodyPr/>
          <a:lstStyle/>
          <a:p>
            <a:pPr eaLnBrk="1" hangingPunct="1">
              <a:spcBef>
                <a:spcPct val="20000"/>
              </a:spcBef>
            </a:pPr>
            <a:r>
              <a:rPr lang="en-US" altLang="en-US" sz="2000" smtClean="0"/>
              <a:t>Effect of Temperature Change on an Equilibrium Mixture</a:t>
            </a:r>
          </a:p>
        </p:txBody>
      </p:sp>
      <p:sp>
        <p:nvSpPr>
          <p:cNvPr id="74757"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74758" name="Picture 6" descr="09f1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143000"/>
            <a:ext cx="52625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57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A97AEF6D-6ABD-4474-BE37-EA70E7D603CE}" type="slidenum">
              <a:rPr lang="en-US" altLang="en-US" sz="1000"/>
              <a:pPr>
                <a:spcBef>
                  <a:spcPct val="0"/>
                </a:spcBef>
                <a:buFontTx/>
                <a:buNone/>
              </a:pPr>
              <a:t>61</a:t>
            </a:fld>
            <a:endParaRPr lang="en-US" altLang="en-US" sz="1000"/>
          </a:p>
        </p:txBody>
      </p:sp>
      <p:sp>
        <p:nvSpPr>
          <p:cNvPr id="75780" name="Rectangle 2"/>
          <p:cNvSpPr>
            <a:spLocks noGrp="1" noChangeArrowheads="1"/>
          </p:cNvSpPr>
          <p:nvPr>
            <p:ph type="title"/>
          </p:nvPr>
        </p:nvSpPr>
        <p:spPr/>
        <p:txBody>
          <a:bodyPr/>
          <a:lstStyle/>
          <a:p>
            <a:pPr eaLnBrk="1" hangingPunct="1">
              <a:spcBef>
                <a:spcPct val="20000"/>
              </a:spcBef>
            </a:pPr>
            <a:r>
              <a:rPr lang="en-US" altLang="en-US" smtClean="0"/>
              <a:t>Effects of Changes on the System</a:t>
            </a:r>
          </a:p>
        </p:txBody>
      </p:sp>
      <p:sp>
        <p:nvSpPr>
          <p:cNvPr id="75781" name="Rectangle 3"/>
          <p:cNvSpPr>
            <a:spLocks noGrp="1" noChangeArrowheads="1"/>
          </p:cNvSpPr>
          <p:nvPr>
            <p:ph type="body" idx="1"/>
          </p:nvPr>
        </p:nvSpPr>
        <p:spPr>
          <a:xfrm>
            <a:off x="457200" y="1752600"/>
            <a:ext cx="8229600" cy="3765550"/>
          </a:xfrm>
        </p:spPr>
        <p:txBody>
          <a:bodyPr/>
          <a:lstStyle/>
          <a:p>
            <a:pPr marL="347663" indent="-347663" eaLnBrk="1" hangingPunct="1">
              <a:buFontTx/>
              <a:buAutoNum type="arabicPeriod" startAt="3"/>
            </a:pPr>
            <a:r>
              <a:rPr lang="en-US" altLang="en-US" sz="2800" smtClean="0"/>
              <a:t>Pressure:  </a:t>
            </a:r>
          </a:p>
          <a:p>
            <a:pPr marL="914400" lvl="1" indent="-449263" eaLnBrk="1" hangingPunct="1">
              <a:buFontTx/>
              <a:buAutoNum type="alphaLcParenR"/>
            </a:pPr>
            <a:r>
              <a:rPr lang="en-US" altLang="en-US" sz="2800" smtClean="0"/>
              <a:t>The system will shift away from the added gaseous component. If a component is removed, the opposite effect occurs.</a:t>
            </a:r>
          </a:p>
          <a:p>
            <a:pPr marL="914400" lvl="1" indent="-449263" eaLnBrk="1" hangingPunct="1">
              <a:buFontTx/>
              <a:buAutoNum type="alphaLcParenR"/>
            </a:pPr>
            <a:r>
              <a:rPr lang="en-US" altLang="en-US" sz="2800" smtClean="0"/>
              <a:t>Addition of inert gas does not affect the equilibrium position.</a:t>
            </a:r>
          </a:p>
          <a:p>
            <a:pPr marL="914400" lvl="1" indent="-449263" eaLnBrk="1" hangingPunct="1">
              <a:buFontTx/>
              <a:buAutoNum type="alphaLcParenR"/>
            </a:pPr>
            <a:r>
              <a:rPr lang="en-US" altLang="en-US" sz="2800" smtClean="0"/>
              <a:t>Decreasing the volume shifts the equilibrium toward the side with fewer moles of gas.</a:t>
            </a:r>
          </a:p>
        </p:txBody>
      </p:sp>
      <p:sp>
        <p:nvSpPr>
          <p:cNvPr id="75782"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68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14D7591B-3007-4384-9CBA-D158A2DBAA85}" type="slidenum">
              <a:rPr lang="en-US" altLang="en-US" sz="1000"/>
              <a:pPr>
                <a:spcBef>
                  <a:spcPct val="0"/>
                </a:spcBef>
                <a:buFontTx/>
                <a:buNone/>
              </a:pPr>
              <a:t>62</a:t>
            </a:fld>
            <a:endParaRPr lang="en-US" altLang="en-US" sz="1000"/>
          </a:p>
        </p:txBody>
      </p:sp>
      <p:sp>
        <p:nvSpPr>
          <p:cNvPr id="76804" name="Rectangle 2"/>
          <p:cNvSpPr>
            <a:spLocks noGrp="1" noChangeArrowheads="1"/>
          </p:cNvSpPr>
          <p:nvPr>
            <p:ph type="title"/>
          </p:nvPr>
        </p:nvSpPr>
        <p:spPr/>
        <p:txBody>
          <a:bodyPr/>
          <a:lstStyle/>
          <a:p>
            <a:pPr eaLnBrk="1" hangingPunct="1">
              <a:spcBef>
                <a:spcPct val="20000"/>
              </a:spcBef>
            </a:pPr>
            <a:r>
              <a:rPr lang="en-US" altLang="en-US" smtClean="0"/>
              <a:t>Effects of Changes on the System</a:t>
            </a:r>
          </a:p>
        </p:txBody>
      </p:sp>
      <p:sp>
        <p:nvSpPr>
          <p:cNvPr id="76805" name="Rectangle 3"/>
          <p:cNvSpPr>
            <a:spLocks noGrp="1" noChangeArrowheads="1"/>
          </p:cNvSpPr>
          <p:nvPr>
            <p:ph type="body" idx="1"/>
          </p:nvPr>
        </p:nvSpPr>
        <p:spPr>
          <a:xfrm>
            <a:off x="457200" y="1752600"/>
            <a:ext cx="8229600" cy="1373188"/>
          </a:xfrm>
        </p:spPr>
        <p:txBody>
          <a:bodyPr/>
          <a:lstStyle/>
          <a:p>
            <a:pPr marL="457200" indent="-457200" eaLnBrk="1" hangingPunct="1">
              <a:buFontTx/>
              <a:buNone/>
            </a:pPr>
            <a:r>
              <a:rPr lang="en-US" altLang="en-US" sz="2800" smtClean="0"/>
              <a:t>4.	Addition of Catalysts: Do not change the position of an equilibrium; although equilibrium is established more quickly.  </a:t>
            </a:r>
          </a:p>
        </p:txBody>
      </p:sp>
      <p:sp>
        <p:nvSpPr>
          <p:cNvPr id="76806" name="Rectangle 4"/>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02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B55E730-CE10-4CF0-B381-78EE623090DD}" type="slidenum">
              <a:rPr lang="en-US" altLang="en-US" sz="1000"/>
              <a:pPr>
                <a:spcBef>
                  <a:spcPct val="0"/>
                </a:spcBef>
                <a:buFontTx/>
                <a:buNone/>
              </a:pPr>
              <a:t>63</a:t>
            </a:fld>
            <a:endParaRPr lang="en-US" altLang="en-US" sz="1000"/>
          </a:p>
        </p:txBody>
      </p:sp>
      <p:sp>
        <p:nvSpPr>
          <p:cNvPr id="1029" name="Rectangle 3"/>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6" name="Text Box 3"/>
          <p:cNvSpPr txBox="1">
            <a:spLocks noChangeArrowheads="1"/>
          </p:cNvSpPr>
          <p:nvPr/>
        </p:nvSpPr>
        <p:spPr bwMode="auto">
          <a:xfrm>
            <a:off x="0" y="5665788"/>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baseline="0" dirty="0" smtClean="0"/>
              <a:t>To play movie you must be in Slide Show Mode</a:t>
            </a:r>
            <a:endParaRPr lang="en-US" sz="1800" baseline="0" dirty="0" smtClean="0"/>
          </a:p>
          <a:p>
            <a:pPr algn="ctr">
              <a:defRPr/>
            </a:pPr>
            <a:r>
              <a:rPr lang="en-US" sz="1800" baseline="0" dirty="0" smtClean="0"/>
              <a:t>PC Users: Please wait for content to load, then click to play</a:t>
            </a:r>
          </a:p>
          <a:p>
            <a:pPr algn="ctr">
              <a:defRPr/>
            </a:pPr>
            <a:r>
              <a:rPr lang="en-US" sz="1800" baseline="0" dirty="0" smtClean="0"/>
              <a:t>Mac Users: </a:t>
            </a:r>
            <a:r>
              <a:rPr lang="en-US" sz="1800" b="1" u="sng" baseline="0" dirty="0" smtClean="0">
                <a:solidFill>
                  <a:srgbClr val="009999"/>
                </a:solidFill>
                <a:hlinkClick r:id="rId5" action="ppaction://hlinkfile"/>
              </a:rPr>
              <a:t>CLICK HERE</a:t>
            </a:r>
            <a:endParaRPr lang="en-US" sz="1800" b="1" baseline="0" dirty="0" smtClean="0"/>
          </a:p>
        </p:txBody>
      </p:sp>
    </p:spTree>
    <p:controls>
      <mc:AlternateContent xmlns:mc="http://schemas.openxmlformats.org/markup-compatibility/2006">
        <mc:Choice xmlns:v="urn:schemas-microsoft-com:vml" Requires="v">
          <p:control spid="1033" r:id="rId2" imgW="7315576" imgH="4191215"/>
        </mc:Choice>
        <mc:Fallback>
          <p:control r:id="rId2" imgW="7315576" imgH="4191215">
            <p:pic>
              <p:nvPicPr>
                <p:cNvPr id="1026"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219200"/>
                  <a:ext cx="7315200" cy="419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05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29C886ED-9B2B-4730-B20E-84525E02245B}" type="slidenum">
              <a:rPr lang="en-US" altLang="en-US" sz="1000"/>
              <a:pPr>
                <a:spcBef>
                  <a:spcPct val="0"/>
                </a:spcBef>
                <a:buFontTx/>
                <a:buNone/>
              </a:pPr>
              <a:t>64</a:t>
            </a:fld>
            <a:endParaRPr lang="en-US" altLang="en-US" sz="1000"/>
          </a:p>
        </p:txBody>
      </p:sp>
      <p:sp>
        <p:nvSpPr>
          <p:cNvPr id="2053" name="Rectangle 2"/>
          <p:cNvSpPr>
            <a:spLocks noGrp="1" noChangeArrowheads="1"/>
          </p:cNvSpPr>
          <p:nvPr>
            <p:ph type="title"/>
          </p:nvPr>
        </p:nvSpPr>
        <p:spPr/>
        <p:txBody>
          <a:bodyPr/>
          <a:lstStyle/>
          <a:p>
            <a:pPr eaLnBrk="1" hangingPunct="1">
              <a:spcBef>
                <a:spcPct val="20000"/>
              </a:spcBef>
            </a:pPr>
            <a:r>
              <a:rPr lang="en-US" altLang="en-US" smtClean="0"/>
              <a:t>Equilibrium Decomposition of N</a:t>
            </a:r>
            <a:r>
              <a:rPr lang="en-US" altLang="en-US" baseline="-25000" smtClean="0"/>
              <a:t>2</a:t>
            </a:r>
            <a:r>
              <a:rPr lang="en-US" altLang="en-US" smtClean="0"/>
              <a:t>O</a:t>
            </a:r>
            <a:r>
              <a:rPr lang="en-US" altLang="en-US" baseline="-25000" smtClean="0"/>
              <a:t>5</a:t>
            </a:r>
          </a:p>
        </p:txBody>
      </p:sp>
      <p:sp>
        <p:nvSpPr>
          <p:cNvPr id="2054" name="Rectangle 3"/>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7" name="Text Box 3"/>
          <p:cNvSpPr txBox="1">
            <a:spLocks noChangeArrowheads="1"/>
          </p:cNvSpPr>
          <p:nvPr/>
        </p:nvSpPr>
        <p:spPr bwMode="auto">
          <a:xfrm>
            <a:off x="0" y="5638800"/>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baseline="0" dirty="0" smtClean="0"/>
              <a:t>To play movie you must be in Slide Show Mode</a:t>
            </a:r>
            <a:endParaRPr lang="en-US" sz="1800" baseline="0" dirty="0" smtClean="0"/>
          </a:p>
          <a:p>
            <a:pPr algn="ctr">
              <a:defRPr/>
            </a:pPr>
            <a:r>
              <a:rPr lang="en-US" sz="1800" baseline="0" dirty="0" smtClean="0"/>
              <a:t>PC Users: Please wait for content to load, then click to play</a:t>
            </a:r>
          </a:p>
          <a:p>
            <a:pPr algn="ctr">
              <a:defRPr/>
            </a:pPr>
            <a:r>
              <a:rPr lang="en-US" sz="1800" baseline="0" dirty="0" smtClean="0"/>
              <a:t>Mac Users: </a:t>
            </a:r>
            <a:r>
              <a:rPr lang="en-US" sz="1800" b="1" u="sng" baseline="0" dirty="0" smtClean="0">
                <a:solidFill>
                  <a:srgbClr val="009999"/>
                </a:solidFill>
                <a:hlinkClick r:id="rId5" action="ppaction://hlinkfile"/>
              </a:rPr>
              <a:t>CLICK HERE</a:t>
            </a:r>
            <a:endParaRPr lang="en-US" sz="1800" b="1" baseline="0" dirty="0" smtClean="0"/>
          </a:p>
        </p:txBody>
      </p:sp>
    </p:spTree>
    <p:controls>
      <mc:AlternateContent xmlns:mc="http://schemas.openxmlformats.org/markup-compatibility/2006">
        <mc:Choice xmlns:v="urn:schemas-microsoft-com:vml" Requires="v">
          <p:control spid="2058" r:id="rId2" imgW="6782149" imgH="3657788"/>
        </mc:Choice>
        <mc:Fallback>
          <p:control r:id="rId2" imgW="6782149" imgH="3657788">
            <p:pic>
              <p:nvPicPr>
                <p:cNvPr id="205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752600"/>
                  <a:ext cx="6781800" cy="3657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36FA918-2019-4F8A-9BB6-A923DAFEE06E}" type="slidenum">
              <a:rPr lang="en-US" altLang="en-US" sz="1000"/>
              <a:pPr>
                <a:spcBef>
                  <a:spcPct val="0"/>
                </a:spcBef>
                <a:buFontTx/>
                <a:buNone/>
              </a:pPr>
              <a:t>7</a:t>
            </a:fld>
            <a:endParaRPr lang="en-US" altLang="en-US" sz="1000"/>
          </a:p>
        </p:txBody>
      </p:sp>
      <p:sp>
        <p:nvSpPr>
          <p:cNvPr id="19460" name="Rectangle 2"/>
          <p:cNvSpPr>
            <a:spLocks noGrp="1" noChangeArrowheads="1"/>
          </p:cNvSpPr>
          <p:nvPr>
            <p:ph type="body" idx="1"/>
          </p:nvPr>
        </p:nvSpPr>
        <p:spPr>
          <a:xfrm>
            <a:off x="457200" y="1714500"/>
            <a:ext cx="8153400" cy="3970318"/>
          </a:xfrm>
        </p:spPr>
        <p:txBody>
          <a:bodyPr/>
          <a:lstStyle/>
          <a:p>
            <a:pPr marL="347663" indent="-347663" eaLnBrk="1" hangingPunct="1"/>
            <a:r>
              <a:rPr lang="en-US" altLang="en-US" sz="2800" dirty="0" smtClean="0"/>
              <a:t>A chemical reaction in which an atom or molecule displaces an atom or group of atoms from a compound.</a:t>
            </a:r>
          </a:p>
          <a:p>
            <a:pPr marL="347663" indent="-347663" eaLnBrk="1" hangingPunct="1">
              <a:buFontTx/>
              <a:buNone/>
            </a:pPr>
            <a:endParaRPr lang="en-US" altLang="en-US" sz="2800" dirty="0" smtClean="0"/>
          </a:p>
          <a:p>
            <a:pPr marL="347663" indent="-347663" algn="ctr" eaLnBrk="1" hangingPunct="1">
              <a:buNone/>
            </a:pPr>
            <a:r>
              <a:rPr lang="en-US" altLang="en-US" sz="2800" dirty="0" smtClean="0">
                <a:solidFill>
                  <a:srgbClr val="FF0000"/>
                </a:solidFill>
              </a:rPr>
              <a:t>X </a:t>
            </a:r>
            <a:r>
              <a:rPr lang="en-US" altLang="en-US" sz="2800" dirty="0" smtClean="0">
                <a:solidFill>
                  <a:srgbClr val="0000FF"/>
                </a:solidFill>
              </a:rPr>
              <a:t>+ </a:t>
            </a:r>
            <a:r>
              <a:rPr lang="en-US" altLang="en-US" sz="2800" dirty="0" smtClean="0">
                <a:solidFill>
                  <a:srgbClr val="00B050"/>
                </a:solidFill>
              </a:rPr>
              <a:t>Y</a:t>
            </a:r>
            <a:r>
              <a:rPr lang="en-US" altLang="en-US" sz="2800" dirty="0" smtClean="0">
                <a:solidFill>
                  <a:srgbClr val="0000FF"/>
                </a:solidFill>
              </a:rPr>
              <a:t>Z </a:t>
            </a:r>
            <a:r>
              <a:rPr lang="en-US" altLang="en-US" sz="2800" dirty="0" smtClean="0">
                <a:solidFill>
                  <a:srgbClr val="0000FF"/>
                </a:solidFill>
                <a:cs typeface="Arial" panose="020B0604020202020204" pitchFamily="34" charset="0"/>
              </a:rPr>
              <a:t>→ </a:t>
            </a:r>
            <a:r>
              <a:rPr lang="en-US" altLang="en-US" sz="2800" dirty="0" smtClean="0">
                <a:solidFill>
                  <a:srgbClr val="00B050"/>
                </a:solidFill>
                <a:cs typeface="Arial" panose="020B0604020202020204" pitchFamily="34" charset="0"/>
              </a:rPr>
              <a:t>Y</a:t>
            </a:r>
            <a:r>
              <a:rPr lang="en-US" altLang="en-US" sz="2800" dirty="0" smtClean="0">
                <a:solidFill>
                  <a:srgbClr val="0000FF"/>
                </a:solidFill>
                <a:cs typeface="Arial" panose="020B0604020202020204" pitchFamily="34" charset="0"/>
              </a:rPr>
              <a:t> + </a:t>
            </a:r>
            <a:r>
              <a:rPr lang="en-US" altLang="en-US" sz="2800" dirty="0" smtClean="0">
                <a:solidFill>
                  <a:srgbClr val="FF0000"/>
                </a:solidFill>
                <a:cs typeface="Arial" panose="020B0604020202020204" pitchFamily="34" charset="0"/>
              </a:rPr>
              <a:t>X</a:t>
            </a:r>
            <a:r>
              <a:rPr lang="en-US" altLang="en-US" sz="2800" dirty="0" smtClean="0">
                <a:solidFill>
                  <a:srgbClr val="0000FF"/>
                </a:solidFill>
                <a:cs typeface="Arial" panose="020B0604020202020204" pitchFamily="34" charset="0"/>
              </a:rPr>
              <a:t>Z </a:t>
            </a:r>
            <a:r>
              <a:rPr lang="en-US" altLang="en-US" sz="2800" dirty="0" smtClean="0">
                <a:solidFill>
                  <a:srgbClr val="C00000"/>
                </a:solidFill>
                <a:cs typeface="Arial" panose="020B0604020202020204" pitchFamily="34" charset="0"/>
              </a:rPr>
              <a:t>(redox)</a:t>
            </a:r>
          </a:p>
          <a:p>
            <a:pPr marL="347663" indent="-347663" algn="ctr" eaLnBrk="1" hangingPunct="1">
              <a:buFontTx/>
              <a:buNone/>
            </a:pPr>
            <a:endParaRPr lang="en-US" altLang="en-US" sz="2800" dirty="0" smtClean="0">
              <a:solidFill>
                <a:srgbClr val="0000FF"/>
              </a:solidFill>
              <a:cs typeface="Arial" panose="020B0604020202020204" pitchFamily="34" charset="0"/>
            </a:endParaRPr>
          </a:p>
          <a:p>
            <a:pPr marL="347663" indent="-347663" algn="ctr" eaLnBrk="1" hangingPunct="1">
              <a:buFontTx/>
              <a:buNone/>
            </a:pPr>
            <a:endParaRPr lang="en-US" altLang="en-US" sz="2800" dirty="0" smtClean="0">
              <a:solidFill>
                <a:srgbClr val="0000FF"/>
              </a:solidFill>
              <a:cs typeface="Arial" panose="020B0604020202020204" pitchFamily="34" charset="0"/>
            </a:endParaRPr>
          </a:p>
          <a:p>
            <a:pPr marL="347663" indent="-347663" algn="ctr" eaLnBrk="1" hangingPunct="1">
              <a:buFontTx/>
              <a:buNone/>
            </a:pPr>
            <a:r>
              <a:rPr lang="en-US" altLang="en-US" sz="2800" dirty="0" smtClean="0">
                <a:solidFill>
                  <a:srgbClr val="C00000"/>
                </a:solidFill>
                <a:cs typeface="Arial" panose="020B0604020202020204" pitchFamily="34" charset="0"/>
              </a:rPr>
              <a:t>Zn</a:t>
            </a:r>
            <a:r>
              <a:rPr lang="en-US" altLang="en-US" sz="2800" dirty="0" smtClean="0">
                <a:solidFill>
                  <a:srgbClr val="0000FF"/>
                </a:solidFill>
                <a:cs typeface="Arial" panose="020B0604020202020204" pitchFamily="34" charset="0"/>
              </a:rPr>
              <a:t> + 2</a:t>
            </a:r>
            <a:r>
              <a:rPr lang="en-US" altLang="en-US" sz="2800" dirty="0" smtClean="0">
                <a:solidFill>
                  <a:srgbClr val="00B050"/>
                </a:solidFill>
                <a:cs typeface="Arial" panose="020B0604020202020204" pitchFamily="34" charset="0"/>
              </a:rPr>
              <a:t>H</a:t>
            </a:r>
            <a:r>
              <a:rPr lang="en-US" altLang="en-US" sz="2800" dirty="0" smtClean="0">
                <a:solidFill>
                  <a:srgbClr val="0000FF"/>
                </a:solidFill>
                <a:cs typeface="Arial" panose="020B0604020202020204" pitchFamily="34" charset="0"/>
              </a:rPr>
              <a:t>Cl → </a:t>
            </a:r>
            <a:r>
              <a:rPr lang="en-US" altLang="en-US" sz="2800" dirty="0" smtClean="0">
                <a:solidFill>
                  <a:srgbClr val="C00000"/>
                </a:solidFill>
                <a:cs typeface="Arial" panose="020B0604020202020204" pitchFamily="34" charset="0"/>
              </a:rPr>
              <a:t>Zn</a:t>
            </a:r>
            <a:r>
              <a:rPr lang="en-US" altLang="en-US" sz="2800" dirty="0" smtClean="0">
                <a:solidFill>
                  <a:srgbClr val="0000FF"/>
                </a:solidFill>
                <a:cs typeface="Arial" panose="020B0604020202020204" pitchFamily="34" charset="0"/>
              </a:rPr>
              <a:t>Cl</a:t>
            </a:r>
            <a:r>
              <a:rPr lang="en-US" altLang="en-US" sz="2800" baseline="-25000" dirty="0" smtClean="0">
                <a:solidFill>
                  <a:srgbClr val="0000FF"/>
                </a:solidFill>
                <a:cs typeface="Arial" panose="020B0604020202020204" pitchFamily="34" charset="0"/>
              </a:rPr>
              <a:t>2</a:t>
            </a:r>
            <a:r>
              <a:rPr lang="en-US" altLang="en-US" sz="2800" dirty="0" smtClean="0">
                <a:solidFill>
                  <a:srgbClr val="0000FF"/>
                </a:solidFill>
                <a:cs typeface="Arial" panose="020B0604020202020204" pitchFamily="34" charset="0"/>
              </a:rPr>
              <a:t> + </a:t>
            </a:r>
            <a:r>
              <a:rPr lang="en-US" altLang="en-US" sz="2800" dirty="0" smtClean="0">
                <a:solidFill>
                  <a:srgbClr val="00B050"/>
                </a:solidFill>
                <a:cs typeface="Arial" panose="020B0604020202020204" pitchFamily="34" charset="0"/>
              </a:rPr>
              <a:t>H</a:t>
            </a:r>
            <a:r>
              <a:rPr lang="en-US" altLang="en-US" sz="2800" baseline="-25000" dirty="0" smtClean="0">
                <a:solidFill>
                  <a:srgbClr val="00B050"/>
                </a:solidFill>
                <a:cs typeface="Arial" panose="020B0604020202020204" pitchFamily="34" charset="0"/>
              </a:rPr>
              <a:t>2</a:t>
            </a:r>
          </a:p>
        </p:txBody>
      </p:sp>
      <p:sp>
        <p:nvSpPr>
          <p:cNvPr id="19461" name="Rectangle 3"/>
          <p:cNvSpPr>
            <a:spLocks noGrp="1" noChangeArrowheads="1"/>
          </p:cNvSpPr>
          <p:nvPr>
            <p:ph type="title"/>
          </p:nvPr>
        </p:nvSpPr>
        <p:spPr/>
        <p:txBody>
          <a:bodyPr/>
          <a:lstStyle/>
          <a:p>
            <a:pPr eaLnBrk="1" hangingPunct="1">
              <a:spcBef>
                <a:spcPct val="20000"/>
              </a:spcBef>
            </a:pPr>
            <a:r>
              <a:rPr lang="en-US" altLang="en-US" smtClean="0"/>
              <a:t>Displacement Reaction</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24DFE7E6-1623-41AE-AC38-9F146FB0E4A1}" type="slidenum">
              <a:rPr lang="en-US" altLang="en-US" sz="1000"/>
              <a:pPr>
                <a:spcBef>
                  <a:spcPct val="0"/>
                </a:spcBef>
                <a:buFontTx/>
                <a:buNone/>
              </a:pPr>
              <a:t>8</a:t>
            </a:fld>
            <a:endParaRPr lang="en-US" altLang="en-US" sz="1000"/>
          </a:p>
        </p:txBody>
      </p:sp>
      <p:sp>
        <p:nvSpPr>
          <p:cNvPr id="20484" name="Rectangle 2"/>
          <p:cNvSpPr>
            <a:spLocks noGrp="1" noChangeArrowheads="1"/>
          </p:cNvSpPr>
          <p:nvPr>
            <p:ph type="body" idx="1"/>
          </p:nvPr>
        </p:nvSpPr>
        <p:spPr>
          <a:xfrm>
            <a:off x="457200" y="1714500"/>
            <a:ext cx="8153400" cy="3424238"/>
          </a:xfrm>
        </p:spPr>
        <p:txBody>
          <a:bodyPr/>
          <a:lstStyle/>
          <a:p>
            <a:pPr marL="347663" indent="-347663" eaLnBrk="1" hangingPunct="1"/>
            <a:r>
              <a:rPr lang="en-US" altLang="en-US" sz="2800" dirty="0" smtClean="0"/>
              <a:t>A chemical reaction in which two substances exchange parts with another and form two different substances.</a:t>
            </a:r>
          </a:p>
          <a:p>
            <a:pPr marL="347663" indent="-347663" eaLnBrk="1" hangingPunct="1">
              <a:buFontTx/>
              <a:buNone/>
            </a:pPr>
            <a:endParaRPr lang="en-US" altLang="en-US" sz="2800" dirty="0" smtClean="0"/>
          </a:p>
          <a:p>
            <a:pPr marL="347663" indent="-347663" algn="ctr" eaLnBrk="1" hangingPunct="1">
              <a:buFontTx/>
              <a:buNone/>
            </a:pPr>
            <a:r>
              <a:rPr lang="en-US" altLang="en-US" sz="2800" dirty="0" smtClean="0">
                <a:solidFill>
                  <a:srgbClr val="C00000"/>
                </a:solidFill>
              </a:rPr>
              <a:t>AX</a:t>
            </a:r>
            <a:r>
              <a:rPr lang="en-US" altLang="en-US" sz="2800" dirty="0" smtClean="0">
                <a:solidFill>
                  <a:srgbClr val="0000FF"/>
                </a:solidFill>
              </a:rPr>
              <a:t> + BY </a:t>
            </a:r>
            <a:r>
              <a:rPr lang="en-US" altLang="en-US" sz="2800" dirty="0" smtClean="0">
                <a:solidFill>
                  <a:srgbClr val="0000FF"/>
                </a:solidFill>
                <a:cs typeface="Arial" panose="020B0604020202020204" pitchFamily="34" charset="0"/>
              </a:rPr>
              <a:t>→ </a:t>
            </a:r>
            <a:r>
              <a:rPr lang="en-US" altLang="en-US" sz="2800" dirty="0" smtClean="0">
                <a:solidFill>
                  <a:srgbClr val="C00000"/>
                </a:solidFill>
                <a:cs typeface="Arial" panose="020B0604020202020204" pitchFamily="34" charset="0"/>
              </a:rPr>
              <a:t>A</a:t>
            </a:r>
            <a:r>
              <a:rPr lang="en-US" altLang="en-US" sz="2800" dirty="0" smtClean="0">
                <a:solidFill>
                  <a:srgbClr val="0000FF"/>
                </a:solidFill>
                <a:cs typeface="Arial" panose="020B0604020202020204" pitchFamily="34" charset="0"/>
              </a:rPr>
              <a:t>Y + </a:t>
            </a:r>
            <a:r>
              <a:rPr lang="en-US" altLang="en-US" sz="2800" dirty="0" smtClean="0">
                <a:solidFill>
                  <a:srgbClr val="0000FF"/>
                </a:solidFill>
                <a:cs typeface="Arial" panose="020B0604020202020204" pitchFamily="34" charset="0"/>
              </a:rPr>
              <a:t>B</a:t>
            </a:r>
            <a:r>
              <a:rPr lang="en-US" altLang="en-US" sz="2800" dirty="0" smtClean="0">
                <a:solidFill>
                  <a:srgbClr val="C00000"/>
                </a:solidFill>
                <a:cs typeface="Arial" panose="020B0604020202020204" pitchFamily="34" charset="0"/>
              </a:rPr>
              <a:t>X (non-redox)</a:t>
            </a:r>
            <a:endParaRPr lang="en-US" altLang="en-US" sz="2800" dirty="0" smtClean="0">
              <a:solidFill>
                <a:srgbClr val="C00000"/>
              </a:solidFill>
              <a:cs typeface="Arial" panose="020B0604020202020204" pitchFamily="34" charset="0"/>
            </a:endParaRPr>
          </a:p>
          <a:p>
            <a:pPr marL="347663" indent="-347663" algn="ctr" eaLnBrk="1" hangingPunct="1">
              <a:buFontTx/>
              <a:buNone/>
            </a:pPr>
            <a:endParaRPr lang="en-US" altLang="en-US" sz="2800" dirty="0" smtClean="0">
              <a:solidFill>
                <a:srgbClr val="0000FF"/>
              </a:solidFill>
              <a:cs typeface="Arial" panose="020B0604020202020204" pitchFamily="34" charset="0"/>
            </a:endParaRPr>
          </a:p>
          <a:p>
            <a:pPr marL="347663" indent="-347663" algn="ctr" eaLnBrk="1" hangingPunct="1">
              <a:buFontTx/>
              <a:buNone/>
            </a:pPr>
            <a:r>
              <a:rPr lang="en-US" altLang="en-US" dirty="0" smtClean="0">
                <a:solidFill>
                  <a:srgbClr val="0000FF"/>
                </a:solidFill>
                <a:cs typeface="Arial" panose="020B0604020202020204" pitchFamily="34" charset="0"/>
              </a:rPr>
              <a:t>Na</a:t>
            </a:r>
            <a:r>
              <a:rPr lang="en-US" altLang="en-US" baseline="-25000" dirty="0" smtClean="0">
                <a:solidFill>
                  <a:srgbClr val="0000FF"/>
                </a:solidFill>
                <a:cs typeface="Arial" panose="020B0604020202020204" pitchFamily="34" charset="0"/>
              </a:rPr>
              <a:t>2</a:t>
            </a:r>
            <a:r>
              <a:rPr lang="en-US" altLang="en-US" dirty="0" smtClean="0">
                <a:solidFill>
                  <a:srgbClr val="0000FF"/>
                </a:solidFill>
                <a:cs typeface="Arial" panose="020B0604020202020204" pitchFamily="34" charset="0"/>
              </a:rPr>
              <a:t>SO</a:t>
            </a:r>
            <a:r>
              <a:rPr lang="en-US" altLang="en-US" baseline="-25000" dirty="0" smtClean="0">
                <a:solidFill>
                  <a:srgbClr val="0000FF"/>
                </a:solidFill>
                <a:cs typeface="Arial" panose="020B0604020202020204" pitchFamily="34" charset="0"/>
              </a:rPr>
              <a:t>4</a:t>
            </a:r>
            <a:r>
              <a:rPr lang="en-US" altLang="en-US" dirty="0" smtClean="0">
                <a:solidFill>
                  <a:srgbClr val="0000FF"/>
                </a:solidFill>
                <a:cs typeface="Arial" panose="020B0604020202020204" pitchFamily="34" charset="0"/>
              </a:rPr>
              <a:t>(</a:t>
            </a:r>
            <a:r>
              <a:rPr lang="en-US" altLang="en-US" i="1" dirty="0" err="1" smtClean="0">
                <a:solidFill>
                  <a:srgbClr val="0000FF"/>
                </a:solidFill>
                <a:cs typeface="Arial" panose="020B0604020202020204" pitchFamily="34" charset="0"/>
              </a:rPr>
              <a:t>aq</a:t>
            </a:r>
            <a:r>
              <a:rPr lang="en-US" altLang="en-US" dirty="0" smtClean="0">
                <a:solidFill>
                  <a:srgbClr val="0000FF"/>
                </a:solidFill>
                <a:cs typeface="Arial" panose="020B0604020202020204" pitchFamily="34" charset="0"/>
              </a:rPr>
              <a:t>) + </a:t>
            </a:r>
            <a:r>
              <a:rPr lang="en-US" altLang="en-US" dirty="0" err="1" smtClean="0">
                <a:solidFill>
                  <a:srgbClr val="0000FF"/>
                </a:solidFill>
                <a:cs typeface="Arial" panose="020B0604020202020204" pitchFamily="34" charset="0"/>
              </a:rPr>
              <a:t>Pb</a:t>
            </a:r>
            <a:r>
              <a:rPr lang="en-US" altLang="en-US" dirty="0" smtClean="0">
                <a:solidFill>
                  <a:srgbClr val="0000FF"/>
                </a:solidFill>
                <a:cs typeface="Arial" panose="020B0604020202020204" pitchFamily="34" charset="0"/>
              </a:rPr>
              <a:t>(NO</a:t>
            </a:r>
            <a:r>
              <a:rPr lang="en-US" altLang="en-US" baseline="-25000" dirty="0" smtClean="0">
                <a:solidFill>
                  <a:srgbClr val="0000FF"/>
                </a:solidFill>
                <a:cs typeface="Arial" panose="020B0604020202020204" pitchFamily="34" charset="0"/>
              </a:rPr>
              <a:t>3</a:t>
            </a:r>
            <a:r>
              <a:rPr lang="en-US" altLang="en-US" dirty="0" smtClean="0">
                <a:solidFill>
                  <a:srgbClr val="0000FF"/>
                </a:solidFill>
                <a:cs typeface="Arial" panose="020B0604020202020204" pitchFamily="34" charset="0"/>
              </a:rPr>
              <a:t>)</a:t>
            </a:r>
            <a:r>
              <a:rPr lang="en-US" altLang="en-US" baseline="-25000" dirty="0" smtClean="0">
                <a:solidFill>
                  <a:srgbClr val="0000FF"/>
                </a:solidFill>
                <a:cs typeface="Arial" panose="020B0604020202020204" pitchFamily="34" charset="0"/>
              </a:rPr>
              <a:t>2</a:t>
            </a:r>
            <a:r>
              <a:rPr lang="en-US" altLang="en-US" dirty="0" smtClean="0">
                <a:solidFill>
                  <a:srgbClr val="0000FF"/>
                </a:solidFill>
                <a:cs typeface="Arial" panose="020B0604020202020204" pitchFamily="34" charset="0"/>
              </a:rPr>
              <a:t>(</a:t>
            </a:r>
            <a:r>
              <a:rPr lang="en-US" altLang="en-US" i="1" dirty="0" err="1" smtClean="0">
                <a:solidFill>
                  <a:srgbClr val="0000FF"/>
                </a:solidFill>
                <a:cs typeface="Arial" panose="020B0604020202020204" pitchFamily="34" charset="0"/>
              </a:rPr>
              <a:t>aq</a:t>
            </a:r>
            <a:r>
              <a:rPr lang="en-US" altLang="en-US" dirty="0" smtClean="0">
                <a:solidFill>
                  <a:srgbClr val="0000FF"/>
                </a:solidFill>
                <a:cs typeface="Arial" panose="020B0604020202020204" pitchFamily="34" charset="0"/>
              </a:rPr>
              <a:t>) → 2NaNO</a:t>
            </a:r>
            <a:r>
              <a:rPr lang="en-US" altLang="en-US" baseline="-25000" dirty="0" smtClean="0">
                <a:solidFill>
                  <a:srgbClr val="0000FF"/>
                </a:solidFill>
                <a:cs typeface="Arial" panose="020B0604020202020204" pitchFamily="34" charset="0"/>
              </a:rPr>
              <a:t>3</a:t>
            </a:r>
            <a:r>
              <a:rPr lang="en-US" altLang="en-US" dirty="0" smtClean="0">
                <a:solidFill>
                  <a:srgbClr val="0000FF"/>
                </a:solidFill>
                <a:cs typeface="Arial" panose="020B0604020202020204" pitchFamily="34" charset="0"/>
              </a:rPr>
              <a:t>(</a:t>
            </a:r>
            <a:r>
              <a:rPr lang="en-US" altLang="en-US" i="1" dirty="0" err="1" smtClean="0">
                <a:solidFill>
                  <a:srgbClr val="0000FF"/>
                </a:solidFill>
                <a:cs typeface="Arial" panose="020B0604020202020204" pitchFamily="34" charset="0"/>
              </a:rPr>
              <a:t>aq</a:t>
            </a:r>
            <a:r>
              <a:rPr lang="en-US" altLang="en-US" dirty="0" smtClean="0">
                <a:solidFill>
                  <a:srgbClr val="0000FF"/>
                </a:solidFill>
                <a:cs typeface="Arial" panose="020B0604020202020204" pitchFamily="34" charset="0"/>
              </a:rPr>
              <a:t>)</a:t>
            </a:r>
            <a:r>
              <a:rPr lang="en-US" altLang="en-US" sz="2800" dirty="0" smtClean="0">
                <a:solidFill>
                  <a:srgbClr val="0000FF"/>
                </a:solidFill>
                <a:cs typeface="Arial" panose="020B0604020202020204" pitchFamily="34" charset="0"/>
              </a:rPr>
              <a:t> + </a:t>
            </a:r>
            <a:r>
              <a:rPr lang="en-US" altLang="en-US" dirty="0" smtClean="0">
                <a:solidFill>
                  <a:srgbClr val="0000FF"/>
                </a:solidFill>
                <a:cs typeface="Arial" panose="020B0604020202020204" pitchFamily="34" charset="0"/>
              </a:rPr>
              <a:t>PbSO</a:t>
            </a:r>
            <a:r>
              <a:rPr lang="en-US" altLang="en-US" baseline="-25000" dirty="0" smtClean="0">
                <a:solidFill>
                  <a:srgbClr val="0000FF"/>
                </a:solidFill>
                <a:cs typeface="Arial" panose="020B0604020202020204" pitchFamily="34" charset="0"/>
              </a:rPr>
              <a:t>4</a:t>
            </a:r>
            <a:r>
              <a:rPr lang="en-US" altLang="en-US" dirty="0" smtClean="0">
                <a:solidFill>
                  <a:srgbClr val="0000FF"/>
                </a:solidFill>
                <a:cs typeface="Arial" panose="020B0604020202020204" pitchFamily="34" charset="0"/>
              </a:rPr>
              <a:t>(</a:t>
            </a:r>
            <a:r>
              <a:rPr lang="en-US" altLang="en-US" i="1" dirty="0" smtClean="0">
                <a:solidFill>
                  <a:srgbClr val="0000FF"/>
                </a:solidFill>
                <a:cs typeface="Arial" panose="020B0604020202020204" pitchFamily="34" charset="0"/>
              </a:rPr>
              <a:t>s</a:t>
            </a:r>
            <a:r>
              <a:rPr lang="en-US" altLang="en-US" dirty="0" smtClean="0">
                <a:solidFill>
                  <a:srgbClr val="0000FF"/>
                </a:solidFill>
                <a:cs typeface="Arial" panose="020B0604020202020204" pitchFamily="34" charset="0"/>
              </a:rPr>
              <a:t>)</a:t>
            </a:r>
          </a:p>
        </p:txBody>
      </p:sp>
      <p:sp>
        <p:nvSpPr>
          <p:cNvPr id="20485" name="Rectangle 3"/>
          <p:cNvSpPr>
            <a:spLocks noGrp="1" noChangeArrowheads="1"/>
          </p:cNvSpPr>
          <p:nvPr>
            <p:ph type="title"/>
          </p:nvPr>
        </p:nvSpPr>
        <p:spPr/>
        <p:txBody>
          <a:bodyPr/>
          <a:lstStyle/>
          <a:p>
            <a:pPr eaLnBrk="1" hangingPunct="1">
              <a:spcBef>
                <a:spcPct val="20000"/>
              </a:spcBef>
            </a:pPr>
            <a:r>
              <a:rPr lang="en-US" altLang="en-US" dirty="0" smtClean="0">
                <a:solidFill>
                  <a:srgbClr val="C00000"/>
                </a:solidFill>
              </a:rPr>
              <a:t>Exchange </a:t>
            </a:r>
            <a:r>
              <a:rPr lang="en-US" altLang="en-US" dirty="0" smtClean="0">
                <a:solidFill>
                  <a:srgbClr val="C00000"/>
                </a:solidFill>
              </a:rPr>
              <a:t>Reaction (double displacement)</a:t>
            </a:r>
            <a:endParaRPr lang="en-US" altLang="en-US" dirty="0" smtClean="0">
              <a:solidFill>
                <a:srgbClr val="C0000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15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9B3FFF94-D266-44E7-AB0E-01147F263B9C}" type="slidenum">
              <a:rPr lang="en-US" altLang="en-US" sz="1000"/>
              <a:pPr>
                <a:spcBef>
                  <a:spcPct val="0"/>
                </a:spcBef>
                <a:buFontTx/>
                <a:buNone/>
              </a:pPr>
              <a:t>9</a:t>
            </a:fld>
            <a:endParaRPr lang="en-US" altLang="en-US" sz="1000"/>
          </a:p>
        </p:txBody>
      </p:sp>
      <p:sp>
        <p:nvSpPr>
          <p:cNvPr id="21508" name="Rectangle 2"/>
          <p:cNvSpPr>
            <a:spLocks noGrp="1" noChangeArrowheads="1"/>
          </p:cNvSpPr>
          <p:nvPr>
            <p:ph type="body" idx="1"/>
          </p:nvPr>
        </p:nvSpPr>
        <p:spPr>
          <a:xfrm>
            <a:off x="457200" y="1714500"/>
            <a:ext cx="8153400" cy="3194721"/>
          </a:xfrm>
        </p:spPr>
        <p:txBody>
          <a:bodyPr/>
          <a:lstStyle/>
          <a:p>
            <a:pPr marL="347663" indent="-347663" eaLnBrk="1" hangingPunct="1"/>
            <a:r>
              <a:rPr lang="en-US" altLang="en-US" sz="2800" dirty="0" smtClean="0"/>
              <a:t>A chemical reaction between a substance and oxygen (usually from air) that proceeds with the evolution of heat and light (usually from a flame).</a:t>
            </a:r>
          </a:p>
          <a:p>
            <a:pPr marL="347663" indent="-347663" eaLnBrk="1" hangingPunct="1">
              <a:buFontTx/>
              <a:buNone/>
            </a:pPr>
            <a:endParaRPr lang="en-US" altLang="en-US" sz="2800" dirty="0" smtClean="0"/>
          </a:p>
          <a:p>
            <a:pPr marL="347663" indent="-347663" algn="ctr" eaLnBrk="1" hangingPunct="1">
              <a:buNone/>
            </a:pPr>
            <a:r>
              <a:rPr lang="en-US" altLang="en-US" sz="2800" dirty="0" smtClean="0">
                <a:solidFill>
                  <a:srgbClr val="0000FF"/>
                </a:solidFill>
              </a:rPr>
              <a:t>C</a:t>
            </a:r>
            <a:r>
              <a:rPr lang="en-US" altLang="en-US" sz="2800" baseline="-25000" dirty="0" smtClean="0">
                <a:solidFill>
                  <a:srgbClr val="0000FF"/>
                </a:solidFill>
              </a:rPr>
              <a:t>3</a:t>
            </a:r>
            <a:r>
              <a:rPr lang="en-US" altLang="en-US" sz="2800" dirty="0" smtClean="0">
                <a:solidFill>
                  <a:srgbClr val="0000FF"/>
                </a:solidFill>
              </a:rPr>
              <a:t>H</a:t>
            </a:r>
            <a:r>
              <a:rPr lang="en-US" altLang="en-US" sz="2800" baseline="-25000" dirty="0" smtClean="0">
                <a:solidFill>
                  <a:srgbClr val="0000FF"/>
                </a:solidFill>
              </a:rPr>
              <a:t>8</a:t>
            </a:r>
            <a:r>
              <a:rPr lang="en-US" altLang="en-US" sz="2800" dirty="0" smtClean="0">
                <a:solidFill>
                  <a:srgbClr val="0000FF"/>
                </a:solidFill>
              </a:rPr>
              <a:t> + 5</a:t>
            </a:r>
            <a:r>
              <a:rPr lang="en-US" altLang="en-US" sz="2800" dirty="0" smtClean="0">
                <a:solidFill>
                  <a:srgbClr val="C00000"/>
                </a:solidFill>
              </a:rPr>
              <a:t>O</a:t>
            </a:r>
            <a:r>
              <a:rPr lang="en-US" altLang="en-US" sz="2800" baseline="-25000" dirty="0" smtClean="0">
                <a:solidFill>
                  <a:srgbClr val="C00000"/>
                </a:solidFill>
              </a:rPr>
              <a:t>2</a:t>
            </a:r>
            <a:r>
              <a:rPr lang="en-US" altLang="en-US" sz="2800" dirty="0" smtClean="0">
                <a:solidFill>
                  <a:srgbClr val="0000FF"/>
                </a:solidFill>
              </a:rPr>
              <a:t> </a:t>
            </a:r>
            <a:r>
              <a:rPr lang="en-US" altLang="en-US" sz="2800" dirty="0" smtClean="0">
                <a:solidFill>
                  <a:srgbClr val="0000FF"/>
                </a:solidFill>
                <a:cs typeface="Arial" panose="020B0604020202020204" pitchFamily="34" charset="0"/>
              </a:rPr>
              <a:t>→ 3</a:t>
            </a:r>
            <a:r>
              <a:rPr lang="en-US" altLang="en-US" sz="2800" dirty="0" smtClean="0">
                <a:solidFill>
                  <a:srgbClr val="00B050"/>
                </a:solidFill>
                <a:cs typeface="Arial" panose="020B0604020202020204" pitchFamily="34" charset="0"/>
              </a:rPr>
              <a:t>CO</a:t>
            </a:r>
            <a:r>
              <a:rPr lang="en-US" altLang="en-US" sz="2800" baseline="-25000" dirty="0" smtClean="0">
                <a:solidFill>
                  <a:srgbClr val="00B050"/>
                </a:solidFill>
                <a:cs typeface="Arial" panose="020B0604020202020204" pitchFamily="34" charset="0"/>
              </a:rPr>
              <a:t>2</a:t>
            </a:r>
            <a:r>
              <a:rPr lang="en-US" altLang="en-US" sz="2800" dirty="0" smtClean="0">
                <a:solidFill>
                  <a:srgbClr val="0000FF"/>
                </a:solidFill>
                <a:cs typeface="Arial" panose="020B0604020202020204" pitchFamily="34" charset="0"/>
              </a:rPr>
              <a:t> + </a:t>
            </a:r>
            <a:r>
              <a:rPr lang="en-US" altLang="en-US" sz="2800" dirty="0" smtClean="0">
                <a:solidFill>
                  <a:srgbClr val="0000FF"/>
                </a:solidFill>
                <a:cs typeface="Arial" panose="020B0604020202020204" pitchFamily="34" charset="0"/>
              </a:rPr>
              <a:t>4</a:t>
            </a:r>
            <a:r>
              <a:rPr lang="en-US" altLang="en-US" sz="2800" dirty="0" smtClean="0">
                <a:solidFill>
                  <a:srgbClr val="00B050"/>
                </a:solidFill>
                <a:cs typeface="Arial" panose="020B0604020202020204" pitchFamily="34" charset="0"/>
              </a:rPr>
              <a:t>H</a:t>
            </a:r>
            <a:r>
              <a:rPr lang="en-US" altLang="en-US" sz="2800" baseline="-25000" dirty="0" smtClean="0">
                <a:solidFill>
                  <a:srgbClr val="00B050"/>
                </a:solidFill>
                <a:cs typeface="Arial" panose="020B0604020202020204" pitchFamily="34" charset="0"/>
              </a:rPr>
              <a:t>2</a:t>
            </a:r>
            <a:r>
              <a:rPr lang="en-US" altLang="en-US" sz="2800" dirty="0" smtClean="0">
                <a:solidFill>
                  <a:srgbClr val="00B050"/>
                </a:solidFill>
                <a:cs typeface="Arial" panose="020B0604020202020204" pitchFamily="34" charset="0"/>
              </a:rPr>
              <a:t>O </a:t>
            </a:r>
            <a:r>
              <a:rPr lang="en-US" altLang="en-US" sz="2800" dirty="0" smtClean="0">
                <a:solidFill>
                  <a:srgbClr val="C00000"/>
                </a:solidFill>
                <a:cs typeface="Arial" panose="020B0604020202020204" pitchFamily="34" charset="0"/>
              </a:rPr>
              <a:t>(redox)</a:t>
            </a:r>
          </a:p>
          <a:p>
            <a:pPr marL="347663" indent="-347663" algn="ctr" eaLnBrk="1" hangingPunct="1">
              <a:buFontTx/>
              <a:buNone/>
            </a:pPr>
            <a:endParaRPr lang="en-US" altLang="en-US" sz="2800" baseline="-25000" dirty="0" smtClean="0">
              <a:solidFill>
                <a:srgbClr val="00B050"/>
              </a:solidFill>
              <a:cs typeface="Arial" panose="020B0604020202020204" pitchFamily="34" charset="0"/>
            </a:endParaRPr>
          </a:p>
        </p:txBody>
      </p:sp>
      <p:sp>
        <p:nvSpPr>
          <p:cNvPr id="21509" name="Rectangle 3"/>
          <p:cNvSpPr>
            <a:spLocks noGrp="1" noChangeArrowheads="1"/>
          </p:cNvSpPr>
          <p:nvPr>
            <p:ph type="title"/>
          </p:nvPr>
        </p:nvSpPr>
        <p:spPr/>
        <p:txBody>
          <a:bodyPr/>
          <a:lstStyle/>
          <a:p>
            <a:pPr eaLnBrk="1" hangingPunct="1">
              <a:spcBef>
                <a:spcPct val="20000"/>
              </a:spcBef>
            </a:pPr>
            <a:r>
              <a:rPr lang="en-US" altLang="en-US" smtClean="0"/>
              <a:t>Combustion Reaction</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ection 9.9">
  <a:themeElements>
    <a:clrScheme name="Section 9.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9.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9.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9.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9.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9.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9.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9.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9.9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9.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9.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9.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9.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9.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9.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OC">
  <a:themeElements>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T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TO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9.1">
  <a:themeElements>
    <a:clrScheme name="Section 9.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9.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9.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9.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9.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9.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9.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9.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9.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9.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9.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9.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9.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9.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9.2">
  <a:themeElements>
    <a:clrScheme name="Section 9.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9.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9.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9.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9.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9.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9.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9.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9.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9.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9.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9.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9.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9.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9.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9.3">
  <a:themeElements>
    <a:clrScheme name="Section 9.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9.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9.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9.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9.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9.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9.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9.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9.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9.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9.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9.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9.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9.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9.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9.4">
  <a:themeElements>
    <a:clrScheme name="Section 9.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9.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9.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9.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9.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9.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9.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9.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9.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9.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9.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9.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9.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9.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9.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9.5">
  <a:themeElements>
    <a:clrScheme name="Section 9.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9.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9.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9.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9.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9.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9.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9.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9.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9.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9.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9.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9.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9.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9.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9.6">
  <a:themeElements>
    <a:clrScheme name="Section 9.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9.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9.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9.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9.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9.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9.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9.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9.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9.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9.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9.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9.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9.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9.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9.7">
  <a:themeElements>
    <a:clrScheme name="Section 9.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9.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9.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9.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9.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9.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9.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9.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9.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9.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9.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9.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9.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9.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9.8">
  <a:themeElements>
    <a:clrScheme name="Section 9.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9.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9.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9.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9.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9.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9.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9.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9.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9.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9.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9.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9.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9.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2019</TotalTime>
  <Words>2793</Words>
  <Application>Microsoft Office PowerPoint</Application>
  <PresentationFormat>On-screen Show (4:3)</PresentationFormat>
  <Paragraphs>482</Paragraphs>
  <Slides>64</Slides>
  <Notes>63</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64</vt:i4>
      </vt:variant>
    </vt:vector>
  </HeadingPairs>
  <TitlesOfParts>
    <vt:vector size="82" baseType="lpstr">
      <vt:lpstr>Times</vt:lpstr>
      <vt:lpstr>MS PGothic</vt:lpstr>
      <vt:lpstr>Arial</vt:lpstr>
      <vt:lpstr>Times New Roman</vt:lpstr>
      <vt:lpstr>Symbol</vt:lpstr>
      <vt:lpstr>Wingdings</vt:lpstr>
      <vt:lpstr>MT Extra</vt:lpstr>
      <vt:lpstr>Custom Design</vt:lpstr>
      <vt:lpstr>Section 9.1</vt:lpstr>
      <vt:lpstr>Section 9.2</vt:lpstr>
      <vt:lpstr>Section 9.3</vt:lpstr>
      <vt:lpstr>Section 9.4</vt:lpstr>
      <vt:lpstr>Section 9.5</vt:lpstr>
      <vt:lpstr>Section 9.6</vt:lpstr>
      <vt:lpstr>Section 9.7</vt:lpstr>
      <vt:lpstr>Section 9.8</vt:lpstr>
      <vt:lpstr>Section 9.9</vt:lpstr>
      <vt:lpstr>TOC</vt:lpstr>
      <vt:lpstr>   Chapter 9. Chemical Reactions  </vt:lpstr>
      <vt:lpstr>PowerPoint Presentation</vt:lpstr>
      <vt:lpstr>Chemical Reaction</vt:lpstr>
      <vt:lpstr>PowerPoint Presentation</vt:lpstr>
      <vt:lpstr>Combination Reaction</vt:lpstr>
      <vt:lpstr>Decomposition Reaction</vt:lpstr>
      <vt:lpstr>Displacement Reaction</vt:lpstr>
      <vt:lpstr>Exchange Reaction (double displacement)</vt:lpstr>
      <vt:lpstr>Combustion Reaction</vt:lpstr>
      <vt:lpstr>  Concept Check</vt:lpstr>
      <vt:lpstr>  Concept Check</vt:lpstr>
      <vt:lpstr>Oxidation Number (Oxidation State)of an Element</vt:lpstr>
      <vt:lpstr>Rules for Assigning Oxidation Numbers</vt:lpstr>
      <vt:lpstr>  Exercise</vt:lpstr>
      <vt:lpstr>  Exercise</vt:lpstr>
      <vt:lpstr>PowerPoint Presentation</vt:lpstr>
      <vt:lpstr>Reaction Between Calcium Metal and Chlorine Gas</vt:lpstr>
      <vt:lpstr>Redox Characteristics</vt:lpstr>
      <vt:lpstr>PowerPoint Presentation</vt:lpstr>
      <vt:lpstr>PowerPoint Presentation</vt:lpstr>
      <vt:lpstr>  Concept Check</vt:lpstr>
      <vt:lpstr>  Concept Check</vt:lpstr>
      <vt:lpstr>Collision Theory</vt:lpstr>
      <vt:lpstr>Molecular Collisions</vt:lpstr>
      <vt:lpstr>Activation Energy</vt:lpstr>
      <vt:lpstr>Collision Orientation</vt:lpstr>
      <vt:lpstr>Reaction of NO2 and CO to Produce NO and CO2</vt:lpstr>
      <vt:lpstr>Exothermic Reaction</vt:lpstr>
      <vt:lpstr>Exothermic Reaction</vt:lpstr>
      <vt:lpstr>Exothermic Reaction</vt:lpstr>
      <vt:lpstr>Endothermic Reaction</vt:lpstr>
      <vt:lpstr>Endothermic Reaction</vt:lpstr>
      <vt:lpstr>Endothermic Reaction</vt:lpstr>
      <vt:lpstr>Chemical Reaction Rate</vt:lpstr>
      <vt:lpstr>Four Factors That Affect Reaction Rate</vt:lpstr>
      <vt:lpstr>Physical Nature of Reactants</vt:lpstr>
      <vt:lpstr>Physical Nature of Reactants</vt:lpstr>
      <vt:lpstr>Reactant Concentrations</vt:lpstr>
      <vt:lpstr>Reaction Temperature</vt:lpstr>
      <vt:lpstr>Presence of Catalysts</vt:lpstr>
      <vt:lpstr>Presence of Catalysts</vt:lpstr>
      <vt:lpstr>Chemical Equilibrium</vt:lpstr>
      <vt:lpstr>H2 + I2  2HI</vt:lpstr>
      <vt:lpstr>H2 + I2  2HI</vt:lpstr>
      <vt:lpstr>Reversible Reaction</vt:lpstr>
      <vt:lpstr>  Concept Check</vt:lpstr>
      <vt:lpstr>  Concept Check</vt:lpstr>
      <vt:lpstr>Equilibrium Constant</vt:lpstr>
      <vt:lpstr>PowerPoint Presentation</vt:lpstr>
      <vt:lpstr>Conclusions About the Equilibrium Expression</vt:lpstr>
      <vt:lpstr>Conclusions About the Equilibrium Expression</vt:lpstr>
      <vt:lpstr>Temperature Dependence</vt:lpstr>
      <vt:lpstr>Reaction Completeness</vt:lpstr>
      <vt:lpstr>Equilibrium Position</vt:lpstr>
      <vt:lpstr>Keq and the Extent to Which a Chemical Reaction Has Taken Place</vt:lpstr>
      <vt:lpstr>Le Châtelier’s Principle</vt:lpstr>
      <vt:lpstr>Effects of Changes on the System</vt:lpstr>
      <vt:lpstr>Concentration Changes</vt:lpstr>
      <vt:lpstr>Effects of Changes on the System</vt:lpstr>
      <vt:lpstr>Effect of Temperature Change on an Equilibrium Mixture</vt:lpstr>
      <vt:lpstr>Effects of Changes on the System</vt:lpstr>
      <vt:lpstr>Effects of Changes on the System</vt:lpstr>
      <vt:lpstr>PowerPoint Presentation</vt:lpstr>
      <vt:lpstr>Equilibrium Decomposition of N2O5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LabAdmin</dc:creator>
  <cp:lastModifiedBy>upali</cp:lastModifiedBy>
  <cp:revision>588</cp:revision>
  <dcterms:created xsi:type="dcterms:W3CDTF">2006-07-31T17:58:07Z</dcterms:created>
  <dcterms:modified xsi:type="dcterms:W3CDTF">2017-05-02T19:52:27Z</dcterms:modified>
</cp:coreProperties>
</file>